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90" r:id="rId2"/>
    <p:sldId id="289" r:id="rId3"/>
    <p:sldId id="288" r:id="rId4"/>
    <p:sldId id="318" r:id="rId5"/>
    <p:sldId id="322" r:id="rId6"/>
    <p:sldId id="323" r:id="rId7"/>
    <p:sldId id="324" r:id="rId8"/>
    <p:sldId id="319" r:id="rId9"/>
    <p:sldId id="332" r:id="rId10"/>
    <p:sldId id="333" r:id="rId11"/>
    <p:sldId id="330" r:id="rId12"/>
    <p:sldId id="33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660"/>
  </p:normalViewPr>
  <p:slideViewPr>
    <p:cSldViewPr>
      <p:cViewPr varScale="1">
        <p:scale>
          <a:sx n="99" d="100"/>
          <a:sy n="9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93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9F47-FF02-460C-9526-E8D6DAB0BECC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A09B9-D955-402E-BF52-C5BF8E1E91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522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5DA82-CA40-40BB-878E-5AC4899A6B09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37555-C132-4ED7-BA80-A73AB1F453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8041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37555-C132-4ED7-BA80-A73AB1F4537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t-com.co.kr/online/ppt_gallery_1.ht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4" descr="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1989138"/>
            <a:ext cx="916305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/>
          <p:cNvSpPr>
            <a:spLocks/>
          </p:cNvSpPr>
          <p:nvPr userDrawn="1"/>
        </p:nvSpPr>
        <p:spPr bwMode="auto">
          <a:xfrm>
            <a:off x="-9525" y="0"/>
            <a:ext cx="9163050" cy="4033838"/>
          </a:xfrm>
          <a:custGeom>
            <a:avLst/>
            <a:gdLst>
              <a:gd name="T0" fmla="*/ 0 w 5772"/>
              <a:gd name="T1" fmla="*/ 0 h 2541"/>
              <a:gd name="T2" fmla="*/ 6 w 5772"/>
              <a:gd name="T3" fmla="*/ 1272 h 2541"/>
              <a:gd name="T4" fmla="*/ 3064 w 5772"/>
              <a:gd name="T5" fmla="*/ 2364 h 2541"/>
              <a:gd name="T6" fmla="*/ 5772 w 5772"/>
              <a:gd name="T7" fmla="*/ 1762 h 2541"/>
              <a:gd name="T8" fmla="*/ 5755 w 5772"/>
              <a:gd name="T9" fmla="*/ 1 h 2541"/>
              <a:gd name="T10" fmla="*/ 0 w 5772"/>
              <a:gd name="T11" fmla="*/ 0 h 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541">
                <a:moveTo>
                  <a:pt x="0" y="0"/>
                </a:moveTo>
                <a:lnTo>
                  <a:pt x="6" y="1272"/>
                </a:lnTo>
                <a:cubicBezTo>
                  <a:pt x="517" y="1666"/>
                  <a:pt x="2103" y="2282"/>
                  <a:pt x="3064" y="2364"/>
                </a:cubicBezTo>
                <a:cubicBezTo>
                  <a:pt x="4702" y="2541"/>
                  <a:pt x="5251" y="2003"/>
                  <a:pt x="5772" y="1762"/>
                </a:cubicBezTo>
                <a:lnTo>
                  <a:pt x="575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07950" y="2790825"/>
            <a:ext cx="9053513" cy="1223963"/>
          </a:xfrm>
          <a:custGeom>
            <a:avLst/>
            <a:gdLst>
              <a:gd name="T0" fmla="*/ 10 w 5703"/>
              <a:gd name="T1" fmla="*/ 462 h 874"/>
              <a:gd name="T2" fmla="*/ 1336 w 5703"/>
              <a:gd name="T3" fmla="*/ 193 h 874"/>
              <a:gd name="T4" fmla="*/ 3628 w 5703"/>
              <a:gd name="T5" fmla="*/ 348 h 874"/>
              <a:gd name="T6" fmla="*/ 5698 w 5703"/>
              <a:gd name="T7" fmla="*/ 0 h 874"/>
              <a:gd name="T8" fmla="*/ 5703 w 5703"/>
              <a:gd name="T9" fmla="*/ 644 h 874"/>
              <a:gd name="T10" fmla="*/ 3315 w 5703"/>
              <a:gd name="T11" fmla="*/ 839 h 874"/>
              <a:gd name="T12" fmla="*/ 1285 w 5703"/>
              <a:gd name="T13" fmla="*/ 436 h 874"/>
              <a:gd name="T14" fmla="*/ 10 w 5703"/>
              <a:gd name="T15" fmla="*/ 462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03" h="874">
                <a:moveTo>
                  <a:pt x="10" y="462"/>
                </a:moveTo>
                <a:cubicBezTo>
                  <a:pt x="0" y="417"/>
                  <a:pt x="666" y="208"/>
                  <a:pt x="1336" y="193"/>
                </a:cubicBezTo>
                <a:cubicBezTo>
                  <a:pt x="2139" y="157"/>
                  <a:pt x="2901" y="380"/>
                  <a:pt x="3628" y="348"/>
                </a:cubicBezTo>
                <a:cubicBezTo>
                  <a:pt x="4355" y="316"/>
                  <a:pt x="5674" y="18"/>
                  <a:pt x="5698" y="0"/>
                </a:cubicBezTo>
                <a:lnTo>
                  <a:pt x="5703" y="644"/>
                </a:lnTo>
                <a:cubicBezTo>
                  <a:pt x="5306" y="784"/>
                  <a:pt x="4051" y="874"/>
                  <a:pt x="3315" y="839"/>
                </a:cubicBezTo>
                <a:cubicBezTo>
                  <a:pt x="2107" y="712"/>
                  <a:pt x="2132" y="520"/>
                  <a:pt x="1285" y="436"/>
                </a:cubicBezTo>
                <a:cubicBezTo>
                  <a:pt x="557" y="362"/>
                  <a:pt x="117" y="451"/>
                  <a:pt x="10" y="462"/>
                </a:cubicBez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974850" y="3392488"/>
            <a:ext cx="7196138" cy="1208087"/>
          </a:xfrm>
          <a:custGeom>
            <a:avLst/>
            <a:gdLst>
              <a:gd name="T0" fmla="*/ 5 w 4533"/>
              <a:gd name="T1" fmla="*/ 247 h 761"/>
              <a:gd name="T2" fmla="*/ 1089 w 4533"/>
              <a:gd name="T3" fmla="*/ 38 h 761"/>
              <a:gd name="T4" fmla="*/ 2731 w 4533"/>
              <a:gd name="T5" fmla="*/ 184 h 761"/>
              <a:gd name="T6" fmla="*/ 4533 w 4533"/>
              <a:gd name="T7" fmla="*/ 68 h 761"/>
              <a:gd name="T8" fmla="*/ 4516 w 4533"/>
              <a:gd name="T9" fmla="*/ 669 h 761"/>
              <a:gd name="T10" fmla="*/ 2469 w 4533"/>
              <a:gd name="T11" fmla="*/ 623 h 761"/>
              <a:gd name="T12" fmla="*/ 1075 w 4533"/>
              <a:gd name="T13" fmla="*/ 241 h 761"/>
              <a:gd name="T14" fmla="*/ 5 w 4533"/>
              <a:gd name="T15" fmla="*/ 247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3" h="761">
                <a:moveTo>
                  <a:pt x="5" y="247"/>
                </a:moveTo>
                <a:cubicBezTo>
                  <a:pt x="0" y="214"/>
                  <a:pt x="581" y="0"/>
                  <a:pt x="1089" y="38"/>
                </a:cubicBezTo>
                <a:cubicBezTo>
                  <a:pt x="1700" y="71"/>
                  <a:pt x="2138" y="141"/>
                  <a:pt x="2731" y="184"/>
                </a:cubicBezTo>
                <a:cubicBezTo>
                  <a:pt x="3324" y="226"/>
                  <a:pt x="4514" y="79"/>
                  <a:pt x="4533" y="68"/>
                </a:cubicBezTo>
                <a:lnTo>
                  <a:pt x="4516" y="669"/>
                </a:lnTo>
                <a:cubicBezTo>
                  <a:pt x="4172" y="761"/>
                  <a:pt x="3088" y="728"/>
                  <a:pt x="2469" y="623"/>
                </a:cubicBezTo>
                <a:cubicBezTo>
                  <a:pt x="1562" y="443"/>
                  <a:pt x="1597" y="387"/>
                  <a:pt x="1075" y="241"/>
                </a:cubicBezTo>
                <a:cubicBezTo>
                  <a:pt x="534" y="97"/>
                  <a:pt x="73" y="241"/>
                  <a:pt x="5" y="247"/>
                </a:cubicBezTo>
                <a:close/>
              </a:path>
            </a:pathLst>
          </a:cu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36513" y="3429000"/>
            <a:ext cx="3460751" cy="666750"/>
          </a:xfrm>
          <a:custGeom>
            <a:avLst/>
            <a:gdLst>
              <a:gd name="T0" fmla="*/ 2178 w 2180"/>
              <a:gd name="T1" fmla="*/ 240 h 420"/>
              <a:gd name="T2" fmla="*/ 1314 w 2180"/>
              <a:gd name="T3" fmla="*/ 420 h 420"/>
              <a:gd name="T4" fmla="*/ 714 w 2180"/>
              <a:gd name="T5" fmla="*/ 378 h 420"/>
              <a:gd name="T6" fmla="*/ 6 w 2180"/>
              <a:gd name="T7" fmla="*/ 313 h 420"/>
              <a:gd name="T8" fmla="*/ 0 w 2180"/>
              <a:gd name="T9" fmla="*/ 41 h 420"/>
              <a:gd name="T10" fmla="*/ 522 w 2180"/>
              <a:gd name="T11" fmla="*/ 66 h 420"/>
              <a:gd name="T12" fmla="*/ 1374 w 2180"/>
              <a:gd name="T13" fmla="*/ 276 h 420"/>
              <a:gd name="T14" fmla="*/ 2178 w 2180"/>
              <a:gd name="T15" fmla="*/ 2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0" h="420">
                <a:moveTo>
                  <a:pt x="2178" y="240"/>
                </a:moveTo>
                <a:cubicBezTo>
                  <a:pt x="2180" y="264"/>
                  <a:pt x="1614" y="420"/>
                  <a:pt x="1314" y="420"/>
                </a:cubicBezTo>
                <a:cubicBezTo>
                  <a:pt x="1002" y="414"/>
                  <a:pt x="1004" y="408"/>
                  <a:pt x="714" y="378"/>
                </a:cubicBezTo>
                <a:cubicBezTo>
                  <a:pt x="424" y="349"/>
                  <a:pt x="15" y="305"/>
                  <a:pt x="6" y="313"/>
                </a:cubicBezTo>
                <a:lnTo>
                  <a:pt x="0" y="41"/>
                </a:lnTo>
                <a:cubicBezTo>
                  <a:pt x="86" y="0"/>
                  <a:pt x="378" y="42"/>
                  <a:pt x="522" y="66"/>
                </a:cubicBezTo>
                <a:cubicBezTo>
                  <a:pt x="803" y="111"/>
                  <a:pt x="1116" y="250"/>
                  <a:pt x="1374" y="276"/>
                </a:cubicBezTo>
                <a:cubicBezTo>
                  <a:pt x="1692" y="300"/>
                  <a:pt x="1968" y="294"/>
                  <a:pt x="2178" y="240"/>
                </a:cubicBezTo>
                <a:close/>
              </a:path>
            </a:pathLst>
          </a:custGeom>
          <a:solidFill>
            <a:srgbClr val="FF6699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3781425" y="3300413"/>
            <a:ext cx="5389563" cy="776287"/>
          </a:xfrm>
          <a:custGeom>
            <a:avLst/>
            <a:gdLst>
              <a:gd name="T0" fmla="*/ 3 w 3395"/>
              <a:gd name="T1" fmla="*/ 256 h 489"/>
              <a:gd name="T2" fmla="*/ 1350 w 3395"/>
              <a:gd name="T3" fmla="*/ 489 h 489"/>
              <a:gd name="T4" fmla="*/ 2286 w 3395"/>
              <a:gd name="T5" fmla="*/ 435 h 489"/>
              <a:gd name="T6" fmla="*/ 3390 w 3395"/>
              <a:gd name="T7" fmla="*/ 350 h 489"/>
              <a:gd name="T8" fmla="*/ 3395 w 3395"/>
              <a:gd name="T9" fmla="*/ 8 h 489"/>
              <a:gd name="T10" fmla="*/ 1257 w 3395"/>
              <a:gd name="T11" fmla="*/ 302 h 489"/>
              <a:gd name="T12" fmla="*/ 3 w 3395"/>
              <a:gd name="T13" fmla="*/ 25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5" h="489">
                <a:moveTo>
                  <a:pt x="3" y="256"/>
                </a:moveTo>
                <a:cubicBezTo>
                  <a:pt x="0" y="287"/>
                  <a:pt x="882" y="489"/>
                  <a:pt x="1350" y="489"/>
                </a:cubicBezTo>
                <a:cubicBezTo>
                  <a:pt x="1837" y="481"/>
                  <a:pt x="1834" y="473"/>
                  <a:pt x="2286" y="435"/>
                </a:cubicBezTo>
                <a:cubicBezTo>
                  <a:pt x="2738" y="397"/>
                  <a:pt x="3376" y="340"/>
                  <a:pt x="3390" y="350"/>
                </a:cubicBezTo>
                <a:lnTo>
                  <a:pt x="3395" y="8"/>
                </a:lnTo>
                <a:cubicBezTo>
                  <a:pt x="3040" y="0"/>
                  <a:pt x="1822" y="261"/>
                  <a:pt x="1257" y="302"/>
                </a:cubicBezTo>
                <a:cubicBezTo>
                  <a:pt x="761" y="334"/>
                  <a:pt x="331" y="326"/>
                  <a:pt x="3" y="256"/>
                </a:cubicBezTo>
                <a:close/>
              </a:path>
            </a:pathLst>
          </a:custGeom>
          <a:solidFill>
            <a:srgbClr val="FFFFFF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5" name="Picture 2" descr="C:\Users\yswniw\Desktop\NEW보드짱\web\images\logo_b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919" y="6165304"/>
            <a:ext cx="826145" cy="3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0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3707904" y="6573373"/>
            <a:ext cx="21939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700">
                <a:solidFill>
                  <a:srgbClr val="C0C0C0"/>
                </a:solidFill>
              </a:rPr>
              <a:t>Copyright </a:t>
            </a:r>
            <a:r>
              <a:rPr lang="en-US" altLang="ko-KR" sz="700">
                <a:solidFill>
                  <a:srgbClr val="C0C0C0"/>
                </a:solidFill>
                <a:latin typeface="Times New Roman"/>
              </a:rPr>
              <a:t>©</a:t>
            </a:r>
            <a:r>
              <a:rPr lang="en-US" altLang="ko-KR" sz="700">
                <a:solidFill>
                  <a:srgbClr val="C0C0C0"/>
                </a:solidFill>
              </a:rPr>
              <a:t> by ARTCOM PT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402C11-C520-4A82-8630-FCB137EB6971}" type="datetimeFigureOut">
              <a:rPr lang="ko-KR" altLang="en-US" smtClean="0"/>
              <a:pPr/>
              <a:t>2016-05-01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14676-1C7C-4B8E-B74D-2C171577DE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1989138"/>
            <a:ext cx="916305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0"/>
            <a:ext cx="9182100" cy="6891338"/>
          </a:xfrm>
          <a:custGeom>
            <a:avLst/>
            <a:gdLst>
              <a:gd name="T0" fmla="*/ 6 w 5784"/>
              <a:gd name="T1" fmla="*/ 0 h 4341"/>
              <a:gd name="T2" fmla="*/ 0 w 5784"/>
              <a:gd name="T3" fmla="*/ 2941 h 4341"/>
              <a:gd name="T4" fmla="*/ 5784 w 5784"/>
              <a:gd name="T5" fmla="*/ 4171 h 4341"/>
              <a:gd name="T6" fmla="*/ 5761 w 5784"/>
              <a:gd name="T7" fmla="*/ 2 h 4341"/>
              <a:gd name="T8" fmla="*/ 6 w 5784"/>
              <a:gd name="T9" fmla="*/ 0 h 4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4" h="4341">
                <a:moveTo>
                  <a:pt x="6" y="0"/>
                </a:moveTo>
                <a:lnTo>
                  <a:pt x="0" y="2941"/>
                </a:lnTo>
                <a:cubicBezTo>
                  <a:pt x="1122" y="3547"/>
                  <a:pt x="4681" y="4341"/>
                  <a:pt x="5784" y="4171"/>
                </a:cubicBezTo>
                <a:lnTo>
                  <a:pt x="5761" y="2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-9525" y="796925"/>
            <a:ext cx="9153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8925" y="6529388"/>
            <a:ext cx="982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800">
                <a:solidFill>
                  <a:schemeClr val="bg1"/>
                </a:solidFill>
              </a:defRPr>
            </a:lvl1pPr>
          </a:lstStyle>
          <a:p>
            <a:fld id="{655EB5AB-34BC-4829-95A2-68F75F6C79C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611188" y="5516563"/>
            <a:ext cx="8550275" cy="898525"/>
          </a:xfrm>
          <a:custGeom>
            <a:avLst/>
            <a:gdLst>
              <a:gd name="T0" fmla="*/ 10 w 5703"/>
              <a:gd name="T1" fmla="*/ 462 h 874"/>
              <a:gd name="T2" fmla="*/ 1336 w 5703"/>
              <a:gd name="T3" fmla="*/ 193 h 874"/>
              <a:gd name="T4" fmla="*/ 3628 w 5703"/>
              <a:gd name="T5" fmla="*/ 348 h 874"/>
              <a:gd name="T6" fmla="*/ 5698 w 5703"/>
              <a:gd name="T7" fmla="*/ 0 h 874"/>
              <a:gd name="T8" fmla="*/ 5703 w 5703"/>
              <a:gd name="T9" fmla="*/ 644 h 874"/>
              <a:gd name="T10" fmla="*/ 3315 w 5703"/>
              <a:gd name="T11" fmla="*/ 839 h 874"/>
              <a:gd name="T12" fmla="*/ 1285 w 5703"/>
              <a:gd name="T13" fmla="*/ 436 h 874"/>
              <a:gd name="T14" fmla="*/ 10 w 5703"/>
              <a:gd name="T15" fmla="*/ 462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03" h="874">
                <a:moveTo>
                  <a:pt x="10" y="462"/>
                </a:moveTo>
                <a:cubicBezTo>
                  <a:pt x="0" y="417"/>
                  <a:pt x="666" y="208"/>
                  <a:pt x="1336" y="193"/>
                </a:cubicBezTo>
                <a:cubicBezTo>
                  <a:pt x="2139" y="157"/>
                  <a:pt x="2901" y="380"/>
                  <a:pt x="3628" y="348"/>
                </a:cubicBezTo>
                <a:cubicBezTo>
                  <a:pt x="4355" y="316"/>
                  <a:pt x="5674" y="18"/>
                  <a:pt x="5698" y="0"/>
                </a:cubicBezTo>
                <a:lnTo>
                  <a:pt x="5703" y="644"/>
                </a:lnTo>
                <a:cubicBezTo>
                  <a:pt x="5306" y="784"/>
                  <a:pt x="4051" y="874"/>
                  <a:pt x="3315" y="839"/>
                </a:cubicBezTo>
                <a:cubicBezTo>
                  <a:pt x="2107" y="712"/>
                  <a:pt x="2132" y="520"/>
                  <a:pt x="1285" y="436"/>
                </a:cubicBezTo>
                <a:cubicBezTo>
                  <a:pt x="557" y="362"/>
                  <a:pt x="117" y="451"/>
                  <a:pt x="10" y="462"/>
                </a:cubicBez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2843213" y="5949950"/>
            <a:ext cx="6327775" cy="620713"/>
          </a:xfrm>
          <a:custGeom>
            <a:avLst/>
            <a:gdLst>
              <a:gd name="T0" fmla="*/ 5 w 4533"/>
              <a:gd name="T1" fmla="*/ 247 h 761"/>
              <a:gd name="T2" fmla="*/ 1089 w 4533"/>
              <a:gd name="T3" fmla="*/ 38 h 761"/>
              <a:gd name="T4" fmla="*/ 2731 w 4533"/>
              <a:gd name="T5" fmla="*/ 184 h 761"/>
              <a:gd name="T6" fmla="*/ 4533 w 4533"/>
              <a:gd name="T7" fmla="*/ 68 h 761"/>
              <a:gd name="T8" fmla="*/ 4516 w 4533"/>
              <a:gd name="T9" fmla="*/ 669 h 761"/>
              <a:gd name="T10" fmla="*/ 2469 w 4533"/>
              <a:gd name="T11" fmla="*/ 623 h 761"/>
              <a:gd name="T12" fmla="*/ 1075 w 4533"/>
              <a:gd name="T13" fmla="*/ 241 h 761"/>
              <a:gd name="T14" fmla="*/ 5 w 4533"/>
              <a:gd name="T15" fmla="*/ 247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3" h="761">
                <a:moveTo>
                  <a:pt x="5" y="247"/>
                </a:moveTo>
                <a:cubicBezTo>
                  <a:pt x="0" y="214"/>
                  <a:pt x="581" y="0"/>
                  <a:pt x="1089" y="38"/>
                </a:cubicBezTo>
                <a:cubicBezTo>
                  <a:pt x="1700" y="71"/>
                  <a:pt x="2138" y="141"/>
                  <a:pt x="2731" y="184"/>
                </a:cubicBezTo>
                <a:cubicBezTo>
                  <a:pt x="3324" y="226"/>
                  <a:pt x="4514" y="79"/>
                  <a:pt x="4533" y="68"/>
                </a:cubicBezTo>
                <a:lnTo>
                  <a:pt x="4516" y="669"/>
                </a:lnTo>
                <a:cubicBezTo>
                  <a:pt x="4172" y="761"/>
                  <a:pt x="3088" y="728"/>
                  <a:pt x="2469" y="623"/>
                </a:cubicBezTo>
                <a:cubicBezTo>
                  <a:pt x="1562" y="443"/>
                  <a:pt x="1597" y="387"/>
                  <a:pt x="1075" y="241"/>
                </a:cubicBezTo>
                <a:cubicBezTo>
                  <a:pt x="534" y="97"/>
                  <a:pt x="73" y="241"/>
                  <a:pt x="5" y="247"/>
                </a:cubicBezTo>
                <a:close/>
              </a:path>
            </a:pathLst>
          </a:cu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0" y="5949950"/>
            <a:ext cx="3924300" cy="676275"/>
          </a:xfrm>
          <a:custGeom>
            <a:avLst/>
            <a:gdLst>
              <a:gd name="T0" fmla="*/ 2178 w 2180"/>
              <a:gd name="T1" fmla="*/ 240 h 420"/>
              <a:gd name="T2" fmla="*/ 1314 w 2180"/>
              <a:gd name="T3" fmla="*/ 420 h 420"/>
              <a:gd name="T4" fmla="*/ 714 w 2180"/>
              <a:gd name="T5" fmla="*/ 378 h 420"/>
              <a:gd name="T6" fmla="*/ 6 w 2180"/>
              <a:gd name="T7" fmla="*/ 313 h 420"/>
              <a:gd name="T8" fmla="*/ 0 w 2180"/>
              <a:gd name="T9" fmla="*/ 41 h 420"/>
              <a:gd name="T10" fmla="*/ 522 w 2180"/>
              <a:gd name="T11" fmla="*/ 66 h 420"/>
              <a:gd name="T12" fmla="*/ 1374 w 2180"/>
              <a:gd name="T13" fmla="*/ 276 h 420"/>
              <a:gd name="T14" fmla="*/ 2178 w 2180"/>
              <a:gd name="T15" fmla="*/ 24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0" h="420">
                <a:moveTo>
                  <a:pt x="2178" y="240"/>
                </a:moveTo>
                <a:cubicBezTo>
                  <a:pt x="2180" y="264"/>
                  <a:pt x="1614" y="420"/>
                  <a:pt x="1314" y="420"/>
                </a:cubicBezTo>
                <a:cubicBezTo>
                  <a:pt x="1002" y="414"/>
                  <a:pt x="1004" y="408"/>
                  <a:pt x="714" y="378"/>
                </a:cubicBezTo>
                <a:cubicBezTo>
                  <a:pt x="424" y="349"/>
                  <a:pt x="15" y="305"/>
                  <a:pt x="6" y="313"/>
                </a:cubicBezTo>
                <a:lnTo>
                  <a:pt x="0" y="41"/>
                </a:lnTo>
                <a:cubicBezTo>
                  <a:pt x="86" y="0"/>
                  <a:pt x="378" y="42"/>
                  <a:pt x="522" y="66"/>
                </a:cubicBezTo>
                <a:cubicBezTo>
                  <a:pt x="803" y="111"/>
                  <a:pt x="1116" y="250"/>
                  <a:pt x="1374" y="276"/>
                </a:cubicBezTo>
                <a:cubicBezTo>
                  <a:pt x="1692" y="300"/>
                  <a:pt x="1968" y="294"/>
                  <a:pt x="2178" y="240"/>
                </a:cubicBezTo>
                <a:close/>
              </a:path>
            </a:pathLst>
          </a:custGeom>
          <a:solidFill>
            <a:srgbClr val="FF6699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7" name="Picture 2" descr="C:\Users\yswniw\Desktop\NEW보드짱\web\images\logo_b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48538"/>
            <a:ext cx="826145" cy="3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rdzzang.com/skill/kml2/index.html?seq=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atabi.com/" TargetMode="External"/><Relationship Id="rId2" Type="http://schemas.openxmlformats.org/officeDocument/2006/relationships/hyperlink" Target="http://www.waratabi.com/html_tour/article_map.html?stcode=S00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yswniw@naver.com" TargetMode="External"/><Relationship Id="rId2" Type="http://schemas.openxmlformats.org/officeDocument/2006/relationships/hyperlink" Target="http://www.boardzza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rdzzang.com/test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5656" y="136932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  <a:cs typeface="Segoe UI" pitchFamily="34" charset="0"/>
              </a:rPr>
              <a:t>지도서비스 개발 제안서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435769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2011.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</a:t>
            </a:r>
            <a:r>
              <a:rPr lang="ko-KR" altLang="en-US" sz="2000" b="1" dirty="0" smtClean="0"/>
              <a:t> 예제</a:t>
            </a:r>
            <a:endParaRPr lang="ko-KR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956" y="1436342"/>
            <a:ext cx="46576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>
            <a:hlinkClick r:id="rId3"/>
          </p:cNvPr>
          <p:cNvSpPr/>
          <p:nvPr/>
        </p:nvSpPr>
        <p:spPr>
          <a:xfrm>
            <a:off x="110580" y="2796897"/>
            <a:ext cx="4152291" cy="276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http://www.boardzzang.com/skill/kml2/index.html?seq=8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370767"/>
            <a:ext cx="316464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Kml</a:t>
            </a:r>
            <a:r>
              <a:rPr lang="ko-KR" altLang="en-US" sz="1400" dirty="0" smtClean="0"/>
              <a:t>파일을 </a:t>
            </a:r>
            <a:r>
              <a:rPr lang="en-US" altLang="ko-KR" sz="1400" dirty="0" err="1" smtClean="0"/>
              <a:t>google</a:t>
            </a:r>
            <a:r>
              <a:rPr lang="en-US" altLang="ko-KR" sz="1400" dirty="0" smtClean="0"/>
              <a:t> map</a:t>
            </a:r>
            <a:r>
              <a:rPr lang="ko-KR" altLang="en-US" sz="1400" dirty="0" smtClean="0"/>
              <a:t>에 연동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시작점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종료점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point</a:t>
            </a:r>
            <a:r>
              <a:rPr lang="ko-KR" altLang="en-US" sz="1400" dirty="0" smtClean="0"/>
              <a:t>를 따로 표시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Kml</a:t>
            </a:r>
            <a:r>
              <a:rPr lang="ko-KR" altLang="en-US" sz="1400" dirty="0" smtClean="0"/>
              <a:t>파일 좌표를 </a:t>
            </a:r>
            <a:r>
              <a:rPr lang="en-US" altLang="ko-KR" sz="1400" dirty="0" smtClean="0"/>
              <a:t>DB</a:t>
            </a:r>
            <a:r>
              <a:rPr lang="ko-KR" altLang="en-US" sz="1400" dirty="0" smtClean="0"/>
              <a:t>에 등록 연동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13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구축 실적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413912" y="2924944"/>
            <a:ext cx="4806160" cy="1019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0" lvl="1" defTabSz="311150">
              <a:lnSpc>
                <a:spcPct val="150000"/>
              </a:lnSpc>
              <a:spcAft>
                <a:spcPct val="15000"/>
              </a:spcAft>
              <a:defRPr/>
            </a:pPr>
            <a:r>
              <a:rPr lang="en-US" altLang="ko-KR" sz="1400" dirty="0" smtClean="0">
                <a:solidFill>
                  <a:srgbClr val="000000"/>
                </a:solidFill>
              </a:rPr>
              <a:t>WARATABI </a:t>
            </a:r>
            <a:r>
              <a:rPr lang="ko-KR" altLang="en-US" sz="1400" dirty="0" smtClean="0">
                <a:solidFill>
                  <a:srgbClr val="000000"/>
                </a:solidFill>
              </a:rPr>
              <a:t>등록업체 위치</a:t>
            </a:r>
            <a:endParaRPr lang="en-US" altLang="ko-KR" sz="1400" dirty="0" smtClean="0">
              <a:solidFill>
                <a:srgbClr val="000000"/>
              </a:solidFill>
            </a:endParaRPr>
          </a:p>
          <a:p>
            <a:pPr marL="285750" lvl="1" indent="-285750" defTabSz="311150"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ko-KR" altLang="en-US" sz="1400" dirty="0" smtClean="0">
                <a:solidFill>
                  <a:srgbClr val="000000"/>
                </a:solidFill>
              </a:rPr>
              <a:t>찾아오는 길의 포인트를 관리자에서 등록하여 화면구현</a:t>
            </a:r>
            <a:endParaRPr lang="en-US" altLang="ko-KR" sz="1400" dirty="0" smtClean="0">
              <a:solidFill>
                <a:srgbClr val="000000"/>
              </a:solidFill>
            </a:endParaRPr>
          </a:p>
          <a:p>
            <a:pPr marL="285750" lvl="1" indent="-285750" defTabSz="311150"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en-US" altLang="ko-KR" sz="1400" dirty="0" smtClean="0">
                <a:solidFill>
                  <a:srgbClr val="000000"/>
                </a:solidFill>
              </a:rPr>
              <a:t>KML </a:t>
            </a:r>
            <a:r>
              <a:rPr lang="ko-KR" altLang="en-US" sz="1400" dirty="0" smtClean="0">
                <a:solidFill>
                  <a:srgbClr val="000000"/>
                </a:solidFill>
              </a:rPr>
              <a:t>를 이용한 </a:t>
            </a:r>
            <a:r>
              <a:rPr lang="ko-KR" altLang="en-US" sz="1400" dirty="0" err="1" smtClean="0">
                <a:solidFill>
                  <a:srgbClr val="000000"/>
                </a:solidFill>
              </a:rPr>
              <a:t>이용형</a:t>
            </a:r>
            <a:r>
              <a:rPr lang="ko-KR" altLang="en-US" sz="1400" dirty="0" smtClean="0">
                <a:solidFill>
                  <a:srgbClr val="000000"/>
                </a:solidFill>
              </a:rPr>
              <a:t> 좌표 표현 가능</a:t>
            </a:r>
            <a:endParaRPr lang="en-US" altLang="ko-KR" sz="1400" dirty="0" smtClean="0">
              <a:solidFill>
                <a:srgbClr val="000000"/>
              </a:solidFill>
            </a:endParaRPr>
          </a:p>
          <a:p>
            <a:pPr marL="0" lvl="1" defTabSz="311150">
              <a:lnSpc>
                <a:spcPct val="150000"/>
              </a:lnSpc>
              <a:spcAft>
                <a:spcPct val="15000"/>
              </a:spcAft>
              <a:defRPr/>
            </a:pPr>
            <a:r>
              <a:rPr lang="en-US" altLang="ko-KR" sz="1400" dirty="0" smtClean="0">
                <a:solidFill>
                  <a:srgbClr val="000000"/>
                </a:solidFill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</a:rPr>
              <a:t>  </a:t>
            </a:r>
            <a:endParaRPr lang="ko-KR" altLang="en-US" sz="1400" dirty="0">
              <a:solidFill>
                <a:srgbClr val="000000"/>
              </a:solidFill>
            </a:endParaRPr>
          </a:p>
        </p:txBody>
      </p:sp>
      <p:grpSp>
        <p:nvGrpSpPr>
          <p:cNvPr id="5" name="그룹 41"/>
          <p:cNvGrpSpPr/>
          <p:nvPr/>
        </p:nvGrpSpPr>
        <p:grpSpPr>
          <a:xfrm>
            <a:off x="611560" y="1040730"/>
            <a:ext cx="1524000" cy="1524000"/>
            <a:chOff x="3343593" y="1873"/>
            <a:chExt cx="1085213" cy="1085213"/>
          </a:xfrm>
          <a:scene3d>
            <a:camera prst="orthographicFront"/>
            <a:lightRig rig="flat" dir="t"/>
          </a:scene3d>
        </p:grpSpPr>
        <p:sp>
          <p:nvSpPr>
            <p:cNvPr id="6" name="타원 5"/>
            <p:cNvSpPr/>
            <p:nvPr/>
          </p:nvSpPr>
          <p:spPr>
            <a:xfrm>
              <a:off x="3343593" y="1873"/>
              <a:ext cx="1085213" cy="108521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타원 4"/>
            <p:cNvSpPr/>
            <p:nvPr/>
          </p:nvSpPr>
          <p:spPr>
            <a:xfrm>
              <a:off x="3423056" y="160799"/>
              <a:ext cx="926287" cy="7673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b="1" dirty="0" smtClean="0"/>
                <a:t>WARATABI</a:t>
              </a:r>
            </a:p>
          </p:txBody>
        </p:sp>
      </p:grpSp>
      <p:sp>
        <p:nvSpPr>
          <p:cNvPr id="3" name="직사각형 2">
            <a:hlinkClick r:id="rId2"/>
          </p:cNvPr>
          <p:cNvSpPr/>
          <p:nvPr/>
        </p:nvSpPr>
        <p:spPr>
          <a:xfrm>
            <a:off x="467544" y="4077072"/>
            <a:ext cx="3570721" cy="338554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hlinkClick r:id="rId3"/>
              </a:rPr>
              <a:t>http://www.waratabi.com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바로가기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8240"/>
            <a:ext cx="3300438" cy="557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99792" y="2564904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solidFill>
                  <a:srgbClr val="000000"/>
                </a:solidFill>
              </a:rPr>
              <a:t>감사합니다</a:t>
            </a:r>
            <a:endParaRPr lang="ko-KR" altLang="en-US" sz="5400" b="1" dirty="0"/>
          </a:p>
        </p:txBody>
      </p:sp>
      <p:sp>
        <p:nvSpPr>
          <p:cNvPr id="3" name="직사각형 2"/>
          <p:cNvSpPr/>
          <p:nvPr/>
        </p:nvSpPr>
        <p:spPr>
          <a:xfrm>
            <a:off x="6117659" y="4636819"/>
            <a:ext cx="2913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</a:rPr>
              <a:t>Website : </a:t>
            </a:r>
            <a:r>
              <a:rPr lang="en-US" altLang="ko-KR" sz="1400" b="1" dirty="0" smtClean="0">
                <a:solidFill>
                  <a:srgbClr val="000000"/>
                </a:solidFill>
                <a:hlinkClick r:id="rId2"/>
              </a:rPr>
              <a:t>www.boardzzang.com</a:t>
            </a:r>
            <a:endParaRPr lang="en-US" altLang="ko-KR" sz="1400" b="1" dirty="0" smtClean="0">
              <a:solidFill>
                <a:srgbClr val="000000"/>
              </a:solidFill>
            </a:endParaRPr>
          </a:p>
          <a:p>
            <a:r>
              <a:rPr lang="en-US" altLang="ko-KR" sz="1400" b="1" dirty="0" smtClean="0">
                <a:solidFill>
                  <a:srgbClr val="000000"/>
                </a:solidFill>
              </a:rPr>
              <a:t>Email: </a:t>
            </a:r>
            <a:r>
              <a:rPr lang="en-US" altLang="ko-KR" sz="1400" b="1" dirty="0" smtClean="0">
                <a:solidFill>
                  <a:srgbClr val="000000"/>
                </a:solidFill>
                <a:hlinkClick r:id="rId3"/>
              </a:rPr>
              <a:t>yswniw@naver.com</a:t>
            </a:r>
            <a:endParaRPr lang="en-US" altLang="ko-KR" sz="1400" b="1" dirty="0" smtClean="0">
              <a:solidFill>
                <a:srgbClr val="000000"/>
              </a:solidFill>
            </a:endParaRPr>
          </a:p>
          <a:p>
            <a:r>
              <a:rPr lang="en-US" altLang="ko-KR" sz="1400" b="1" dirty="0" smtClean="0">
                <a:solidFill>
                  <a:srgbClr val="000000"/>
                </a:solidFill>
              </a:rPr>
              <a:t>Name: </a:t>
            </a:r>
            <a:r>
              <a:rPr lang="ko-KR" altLang="en-US" sz="1400" b="1" smtClean="0">
                <a:solidFill>
                  <a:srgbClr val="000000"/>
                </a:solidFill>
              </a:rPr>
              <a:t>양승우</a:t>
            </a:r>
            <a:endParaRPr lang="en-US" altLang="ko-KR" sz="1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5720" y="16765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메뉴구성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339752" y="1168291"/>
            <a:ext cx="496855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2400" dirty="0" smtClean="0">
                <a:latin typeface="+mj-ea"/>
                <a:ea typeface="+mj-ea"/>
              </a:rPr>
              <a:t>1  Google map </a:t>
            </a:r>
            <a:r>
              <a:rPr lang="ko-KR" altLang="en-US" sz="2400" dirty="0" smtClean="0">
                <a:latin typeface="+mj-ea"/>
                <a:ea typeface="+mj-ea"/>
              </a:rPr>
              <a:t>장점</a:t>
            </a:r>
            <a:r>
              <a:rPr lang="en-US" altLang="ko-KR" sz="2400" dirty="0" smtClean="0">
                <a:latin typeface="+mj-ea"/>
                <a:ea typeface="+mj-ea"/>
              </a:rPr>
              <a:t/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ko-KR" altLang="en-US" sz="2400" dirty="0" smtClean="0">
                <a:latin typeface="+mj-ea"/>
                <a:ea typeface="+mj-ea"/>
              </a:rPr>
              <a:t>    </a:t>
            </a:r>
            <a:r>
              <a:rPr lang="ko-KR" altLang="en-US" sz="1600" dirty="0" smtClean="0">
                <a:latin typeface="+mj-ea"/>
                <a:ea typeface="+mj-ea"/>
              </a:rPr>
              <a:t>사용추세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연동성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저렴한 비용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ko-KR" sz="2400" dirty="0">
                <a:latin typeface="+mj-ea"/>
                <a:ea typeface="+mj-ea"/>
              </a:rPr>
              <a:t>2 </a:t>
            </a:r>
            <a:r>
              <a:rPr lang="en-US" altLang="ko-KR" sz="2400" dirty="0" smtClean="0">
                <a:latin typeface="+mj-ea"/>
                <a:ea typeface="+mj-ea"/>
              </a:rPr>
              <a:t> Google map </a:t>
            </a:r>
            <a:r>
              <a:rPr lang="ko-KR" altLang="en-US" sz="2400" dirty="0">
                <a:latin typeface="+mj-ea"/>
                <a:ea typeface="+mj-ea"/>
              </a:rPr>
              <a:t>정책</a:t>
            </a:r>
            <a:endParaRPr lang="en-US" altLang="ko-KR" sz="2400" dirty="0">
              <a:latin typeface="+mj-ea"/>
              <a:ea typeface="+mj-ea"/>
            </a:endParaRPr>
          </a:p>
          <a:p>
            <a:pPr>
              <a:lnSpc>
                <a:spcPts val="2000"/>
              </a:lnSpc>
            </a:pPr>
            <a:r>
              <a:rPr lang="ko-KR" altLang="en-US" sz="2400" dirty="0" smtClean="0">
                <a:latin typeface="+mj-ea"/>
                <a:ea typeface="+mj-ea"/>
              </a:rPr>
              <a:t>    </a:t>
            </a:r>
            <a:r>
              <a:rPr lang="en-US" altLang="ko-KR" sz="1600" dirty="0" smtClean="0">
                <a:latin typeface="+mj-ea"/>
                <a:ea typeface="+mj-ea"/>
              </a:rPr>
              <a:t>2012</a:t>
            </a:r>
            <a:r>
              <a:rPr lang="ko-KR" altLang="en-US" sz="1600" dirty="0" smtClean="0">
                <a:latin typeface="+mj-ea"/>
                <a:ea typeface="+mj-ea"/>
              </a:rPr>
              <a:t>년 유료화 계획관련 </a:t>
            </a:r>
            <a:r>
              <a:rPr lang="ko-KR" altLang="en-US" sz="1600" dirty="0" err="1" smtClean="0">
                <a:latin typeface="+mj-ea"/>
                <a:ea typeface="+mj-ea"/>
              </a:rPr>
              <a:t>구글정책</a:t>
            </a:r>
            <a:r>
              <a:rPr lang="ko-KR" altLang="en-US" sz="1600" dirty="0" smtClean="0">
                <a:latin typeface="+mj-ea"/>
                <a:ea typeface="+mj-ea"/>
              </a:rPr>
              <a:t> 해석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ko-KR" sz="2400" dirty="0" smtClean="0">
                <a:latin typeface="+mj-ea"/>
                <a:ea typeface="+mj-ea"/>
              </a:rPr>
              <a:t>3  Google map </a:t>
            </a:r>
            <a:r>
              <a:rPr lang="ko-KR" altLang="en-US" sz="2400" dirty="0" smtClean="0">
                <a:latin typeface="+mj-ea"/>
                <a:ea typeface="+mj-ea"/>
              </a:rPr>
              <a:t>활용예시</a:t>
            </a:r>
            <a:r>
              <a:rPr lang="en-US" altLang="ko-KR" sz="2400" dirty="0" smtClean="0">
                <a:latin typeface="+mj-ea"/>
                <a:ea typeface="+mj-ea"/>
              </a:rPr>
              <a:t/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en-US" altLang="ko-KR" sz="2400" dirty="0" smtClean="0">
                <a:latin typeface="+mj-ea"/>
                <a:ea typeface="+mj-ea"/>
              </a:rPr>
              <a:t>    </a:t>
            </a:r>
            <a:r>
              <a:rPr lang="ko-KR" altLang="en-US" sz="1600" dirty="0" smtClean="0">
                <a:latin typeface="+mj-ea"/>
                <a:ea typeface="+mj-ea"/>
              </a:rPr>
              <a:t>공공기업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여행업체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쇼셜커머스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…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ko-KR" sz="2400" dirty="0" smtClean="0">
                <a:latin typeface="+mj-ea"/>
                <a:ea typeface="+mj-ea"/>
              </a:rPr>
              <a:t>4  Google map </a:t>
            </a:r>
            <a:r>
              <a:rPr lang="ko-KR" altLang="en-US" sz="2400" dirty="0" smtClean="0">
                <a:latin typeface="+mj-ea"/>
                <a:ea typeface="+mj-ea"/>
              </a:rPr>
              <a:t>예제</a:t>
            </a:r>
            <a:r>
              <a:rPr lang="en-US" altLang="ko-KR" sz="2400" dirty="0" smtClean="0">
                <a:latin typeface="+mj-ea"/>
                <a:ea typeface="+mj-ea"/>
              </a:rPr>
              <a:t/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en-US" altLang="ko-KR" sz="2400" dirty="0" smtClean="0">
                <a:latin typeface="+mj-ea"/>
                <a:ea typeface="+mj-ea"/>
              </a:rPr>
              <a:t>    </a:t>
            </a:r>
            <a:r>
              <a:rPr lang="en-US" altLang="ko-KR" sz="1600" dirty="0" smtClean="0">
                <a:latin typeface="+mj-ea"/>
                <a:ea typeface="+mj-ea"/>
              </a:rPr>
              <a:t>Google map </a:t>
            </a:r>
            <a:r>
              <a:rPr lang="en-US" altLang="ko-KR" sz="1600" dirty="0" err="1" smtClean="0">
                <a:latin typeface="+mj-ea"/>
                <a:ea typeface="+mj-ea"/>
              </a:rPr>
              <a:t>api</a:t>
            </a:r>
            <a:r>
              <a:rPr lang="en-US" altLang="ko-KR" sz="1600" dirty="0" smtClean="0">
                <a:latin typeface="+mj-ea"/>
                <a:ea typeface="+mj-ea"/>
              </a:rPr>
              <a:t> + PHP + </a:t>
            </a:r>
            <a:r>
              <a:rPr lang="en-US" altLang="ko-KR" sz="1600" dirty="0" err="1" smtClean="0">
                <a:latin typeface="+mj-ea"/>
                <a:ea typeface="+mj-ea"/>
              </a:rPr>
              <a:t>mysql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</a:p>
          <a:p>
            <a:pPr>
              <a:lnSpc>
                <a:spcPts val="2000"/>
              </a:lnSpc>
            </a:pPr>
            <a:r>
              <a:rPr lang="en-US" altLang="ko-KR" sz="2400" dirty="0" smtClean="0">
                <a:latin typeface="+mj-ea"/>
                <a:ea typeface="+mj-ea"/>
              </a:rPr>
              <a:t>5  </a:t>
            </a:r>
            <a:r>
              <a:rPr lang="ko-KR" altLang="en-US" sz="2400" dirty="0" smtClean="0">
                <a:latin typeface="+mj-ea"/>
                <a:ea typeface="+mj-ea"/>
              </a:rPr>
              <a:t>구축 실적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lnSpc>
                <a:spcPts val="2000"/>
              </a:lnSpc>
            </a:pPr>
            <a:r>
              <a:rPr lang="en-US" altLang="ko-KR" sz="2400" dirty="0" smtClean="0">
                <a:latin typeface="+mj-ea"/>
                <a:ea typeface="+mj-ea"/>
              </a:rPr>
              <a:t>    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6062819" y="4771035"/>
            <a:ext cx="2781277" cy="890213"/>
          </a:xfrm>
          <a:prstGeom prst="roundRect">
            <a:avLst>
              <a:gd name="adj" fmla="val 10000"/>
            </a:avLst>
          </a:pr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모서리가 둥근 직사각형 20"/>
          <p:cNvSpPr/>
          <p:nvPr/>
        </p:nvSpPr>
        <p:spPr>
          <a:xfrm>
            <a:off x="6417603" y="1625515"/>
            <a:ext cx="2114837" cy="795373"/>
          </a:xfrm>
          <a:prstGeom prst="roundRect">
            <a:avLst>
              <a:gd name="adj" fmla="val 10000"/>
            </a:avLst>
          </a:pr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모서리가 둥근 직사각형 19"/>
          <p:cNvSpPr/>
          <p:nvPr/>
        </p:nvSpPr>
        <p:spPr>
          <a:xfrm>
            <a:off x="15240" y="3166322"/>
            <a:ext cx="2811979" cy="1270790"/>
          </a:xfrm>
          <a:prstGeom prst="roundRect">
            <a:avLst>
              <a:gd name="adj" fmla="val 10000"/>
            </a:avLst>
          </a:pr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79512" y="188640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 map </a:t>
            </a:r>
            <a:r>
              <a:rPr lang="ko-KR" altLang="en-US" sz="2000" b="1" dirty="0" smtClean="0"/>
              <a:t>장점</a:t>
            </a:r>
            <a:endParaRPr lang="ko-KR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63995" y="4823387"/>
            <a:ext cx="26874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그루폰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서울나비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tripadvisor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..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많은 기업에서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이용중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774727" y="1237402"/>
            <a:ext cx="3813497" cy="3961606"/>
            <a:chOff x="2630711" y="1237402"/>
            <a:chExt cx="3813497" cy="3961606"/>
          </a:xfrm>
        </p:grpSpPr>
        <p:grpSp>
          <p:nvGrpSpPr>
            <p:cNvPr id="4" name="Group 141"/>
            <p:cNvGrpSpPr>
              <a:grpSpLocks/>
            </p:cNvGrpSpPr>
            <p:nvPr/>
          </p:nvGrpSpPr>
          <p:grpSpPr bwMode="auto">
            <a:xfrm>
              <a:off x="2630711" y="1237402"/>
              <a:ext cx="3813497" cy="3961606"/>
              <a:chOff x="1315" y="613"/>
              <a:chExt cx="3064" cy="3183"/>
            </a:xfrm>
          </p:grpSpPr>
          <p:sp>
            <p:nvSpPr>
              <p:cNvPr id="5" name="Freeform 142"/>
              <p:cNvSpPr>
                <a:spLocks/>
              </p:cNvSpPr>
              <p:nvPr/>
            </p:nvSpPr>
            <p:spPr bwMode="auto">
              <a:xfrm>
                <a:off x="1765" y="2421"/>
                <a:ext cx="2614" cy="1375"/>
              </a:xfrm>
              <a:custGeom>
                <a:avLst/>
                <a:gdLst>
                  <a:gd name="T0" fmla="*/ 1206 w 2351"/>
                  <a:gd name="T1" fmla="*/ 1218 h 1237"/>
                  <a:gd name="T2" fmla="*/ 1271 w 2351"/>
                  <a:gd name="T3" fmla="*/ 1206 h 1237"/>
                  <a:gd name="T4" fmla="*/ 1321 w 2351"/>
                  <a:gd name="T5" fmla="*/ 1194 h 1237"/>
                  <a:gd name="T6" fmla="*/ 1375 w 2351"/>
                  <a:gd name="T7" fmla="*/ 1179 h 1237"/>
                  <a:gd name="T8" fmla="*/ 1426 w 2351"/>
                  <a:gd name="T9" fmla="*/ 1160 h 1237"/>
                  <a:gd name="T10" fmla="*/ 1488 w 2351"/>
                  <a:gd name="T11" fmla="*/ 1136 h 1237"/>
                  <a:gd name="T12" fmla="*/ 1546 w 2351"/>
                  <a:gd name="T13" fmla="*/ 1110 h 1237"/>
                  <a:gd name="T14" fmla="*/ 1602 w 2351"/>
                  <a:gd name="T15" fmla="*/ 1082 h 1237"/>
                  <a:gd name="T16" fmla="*/ 1649 w 2351"/>
                  <a:gd name="T17" fmla="*/ 1052 h 1237"/>
                  <a:gd name="T18" fmla="*/ 1698 w 2351"/>
                  <a:gd name="T19" fmla="*/ 1021 h 1237"/>
                  <a:gd name="T20" fmla="*/ 1752 w 2351"/>
                  <a:gd name="T21" fmla="*/ 983 h 1237"/>
                  <a:gd name="T22" fmla="*/ 1798 w 2351"/>
                  <a:gd name="T23" fmla="*/ 948 h 1237"/>
                  <a:gd name="T24" fmla="*/ 1869 w 2351"/>
                  <a:gd name="T25" fmla="*/ 889 h 1237"/>
                  <a:gd name="T26" fmla="*/ 1938 w 2351"/>
                  <a:gd name="T27" fmla="*/ 816 h 1237"/>
                  <a:gd name="T28" fmla="*/ 1989 w 2351"/>
                  <a:gd name="T29" fmla="*/ 756 h 1237"/>
                  <a:gd name="T30" fmla="*/ 2044 w 2351"/>
                  <a:gd name="T31" fmla="*/ 686 h 1237"/>
                  <a:gd name="T32" fmla="*/ 2098 w 2351"/>
                  <a:gd name="T33" fmla="*/ 605 h 1237"/>
                  <a:gd name="T34" fmla="*/ 2103 w 2351"/>
                  <a:gd name="T35" fmla="*/ 0 h 1237"/>
                  <a:gd name="T36" fmla="*/ 1570 w 2351"/>
                  <a:gd name="T37" fmla="*/ 296 h 1237"/>
                  <a:gd name="T38" fmla="*/ 1523 w 2351"/>
                  <a:gd name="T39" fmla="*/ 357 h 1237"/>
                  <a:gd name="T40" fmla="*/ 1474 w 2351"/>
                  <a:gd name="T41" fmla="*/ 412 h 1237"/>
                  <a:gd name="T42" fmla="*/ 1432 w 2351"/>
                  <a:gd name="T43" fmla="*/ 455 h 1237"/>
                  <a:gd name="T44" fmla="*/ 1381 w 2351"/>
                  <a:gd name="T45" fmla="*/ 494 h 1237"/>
                  <a:gd name="T46" fmla="*/ 1322 w 2351"/>
                  <a:gd name="T47" fmla="*/ 534 h 1237"/>
                  <a:gd name="T48" fmla="*/ 1265 w 2351"/>
                  <a:gd name="T49" fmla="*/ 566 h 1237"/>
                  <a:gd name="T50" fmla="*/ 1210 w 2351"/>
                  <a:gd name="T51" fmla="*/ 586 h 1237"/>
                  <a:gd name="T52" fmla="*/ 1144 w 2351"/>
                  <a:gd name="T53" fmla="*/ 606 h 1237"/>
                  <a:gd name="T54" fmla="*/ 1066 w 2351"/>
                  <a:gd name="T55" fmla="*/ 616 h 1237"/>
                  <a:gd name="T56" fmla="*/ 933 w 2351"/>
                  <a:gd name="T57" fmla="*/ 620 h 1237"/>
                  <a:gd name="T58" fmla="*/ 822 w 2351"/>
                  <a:gd name="T59" fmla="*/ 600 h 1237"/>
                  <a:gd name="T60" fmla="*/ 708 w 2351"/>
                  <a:gd name="T61" fmla="*/ 559 h 1237"/>
                  <a:gd name="T62" fmla="*/ 605 w 2351"/>
                  <a:gd name="T63" fmla="*/ 501 h 1237"/>
                  <a:gd name="T64" fmla="*/ 0 w 2351"/>
                  <a:gd name="T65" fmla="*/ 781 h 1237"/>
                  <a:gd name="T66" fmla="*/ 55 w 2351"/>
                  <a:gd name="T67" fmla="*/ 839 h 1237"/>
                  <a:gd name="T68" fmla="*/ 109 w 2351"/>
                  <a:gd name="T69" fmla="*/ 892 h 1237"/>
                  <a:gd name="T70" fmla="*/ 169 w 2351"/>
                  <a:gd name="T71" fmla="*/ 944 h 1237"/>
                  <a:gd name="T72" fmla="*/ 228 w 2351"/>
                  <a:gd name="T73" fmla="*/ 989 h 1237"/>
                  <a:gd name="T74" fmla="*/ 294 w 2351"/>
                  <a:gd name="T75" fmla="*/ 1033 h 1237"/>
                  <a:gd name="T76" fmla="*/ 359 w 2351"/>
                  <a:gd name="T77" fmla="*/ 1072 h 1237"/>
                  <a:gd name="T78" fmla="*/ 419 w 2351"/>
                  <a:gd name="T79" fmla="*/ 1105 h 1237"/>
                  <a:gd name="T80" fmla="*/ 497 w 2351"/>
                  <a:gd name="T81" fmla="*/ 1140 h 1237"/>
                  <a:gd name="T82" fmla="*/ 573 w 2351"/>
                  <a:gd name="T83" fmla="*/ 1168 h 1237"/>
                  <a:gd name="T84" fmla="*/ 640 w 2351"/>
                  <a:gd name="T85" fmla="*/ 1191 h 1237"/>
                  <a:gd name="T86" fmla="*/ 710 w 2351"/>
                  <a:gd name="T87" fmla="*/ 1208 h 1237"/>
                  <a:gd name="T88" fmla="*/ 791 w 2351"/>
                  <a:gd name="T89" fmla="*/ 1223 h 1237"/>
                  <a:gd name="T90" fmla="*/ 876 w 2351"/>
                  <a:gd name="T91" fmla="*/ 1233 h 1237"/>
                  <a:gd name="T92" fmla="*/ 953 w 2351"/>
                  <a:gd name="T93" fmla="*/ 1237 h 1237"/>
                  <a:gd name="T94" fmla="*/ 1032 w 2351"/>
                  <a:gd name="T95" fmla="*/ 1235 h 1237"/>
                  <a:gd name="T96" fmla="*/ 1112 w 2351"/>
                  <a:gd name="T97" fmla="*/ 1231 h 1237"/>
                  <a:gd name="T98" fmla="*/ 1182 w 2351"/>
                  <a:gd name="T99" fmla="*/ 1222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51" h="1237">
                    <a:moveTo>
                      <a:pt x="1182" y="1222"/>
                    </a:moveTo>
                    <a:lnTo>
                      <a:pt x="1206" y="1218"/>
                    </a:lnTo>
                    <a:lnTo>
                      <a:pt x="1238" y="1212"/>
                    </a:lnTo>
                    <a:lnTo>
                      <a:pt x="1271" y="1206"/>
                    </a:lnTo>
                    <a:lnTo>
                      <a:pt x="1294" y="1200"/>
                    </a:lnTo>
                    <a:lnTo>
                      <a:pt x="1321" y="1194"/>
                    </a:lnTo>
                    <a:lnTo>
                      <a:pt x="1348" y="1185"/>
                    </a:lnTo>
                    <a:lnTo>
                      <a:pt x="1375" y="1179"/>
                    </a:lnTo>
                    <a:lnTo>
                      <a:pt x="1399" y="1171"/>
                    </a:lnTo>
                    <a:lnTo>
                      <a:pt x="1426" y="1160"/>
                    </a:lnTo>
                    <a:lnTo>
                      <a:pt x="1459" y="1148"/>
                    </a:lnTo>
                    <a:lnTo>
                      <a:pt x="1488" y="1136"/>
                    </a:lnTo>
                    <a:lnTo>
                      <a:pt x="1515" y="1123"/>
                    </a:lnTo>
                    <a:lnTo>
                      <a:pt x="1546" y="1110"/>
                    </a:lnTo>
                    <a:lnTo>
                      <a:pt x="1575" y="1095"/>
                    </a:lnTo>
                    <a:lnTo>
                      <a:pt x="1602" y="1082"/>
                    </a:lnTo>
                    <a:lnTo>
                      <a:pt x="1626" y="1066"/>
                    </a:lnTo>
                    <a:lnTo>
                      <a:pt x="1649" y="1052"/>
                    </a:lnTo>
                    <a:lnTo>
                      <a:pt x="1672" y="1036"/>
                    </a:lnTo>
                    <a:lnTo>
                      <a:pt x="1698" y="1021"/>
                    </a:lnTo>
                    <a:lnTo>
                      <a:pt x="1726" y="1002"/>
                    </a:lnTo>
                    <a:lnTo>
                      <a:pt x="1752" y="983"/>
                    </a:lnTo>
                    <a:lnTo>
                      <a:pt x="1776" y="965"/>
                    </a:lnTo>
                    <a:lnTo>
                      <a:pt x="1798" y="948"/>
                    </a:lnTo>
                    <a:lnTo>
                      <a:pt x="1835" y="919"/>
                    </a:lnTo>
                    <a:lnTo>
                      <a:pt x="1869" y="889"/>
                    </a:lnTo>
                    <a:lnTo>
                      <a:pt x="1903" y="855"/>
                    </a:lnTo>
                    <a:lnTo>
                      <a:pt x="1938" y="816"/>
                    </a:lnTo>
                    <a:lnTo>
                      <a:pt x="1962" y="788"/>
                    </a:lnTo>
                    <a:lnTo>
                      <a:pt x="1989" y="756"/>
                    </a:lnTo>
                    <a:lnTo>
                      <a:pt x="2019" y="721"/>
                    </a:lnTo>
                    <a:lnTo>
                      <a:pt x="2044" y="686"/>
                    </a:lnTo>
                    <a:lnTo>
                      <a:pt x="2068" y="648"/>
                    </a:lnTo>
                    <a:lnTo>
                      <a:pt x="2098" y="605"/>
                    </a:lnTo>
                    <a:lnTo>
                      <a:pt x="2351" y="753"/>
                    </a:lnTo>
                    <a:lnTo>
                      <a:pt x="2103" y="0"/>
                    </a:lnTo>
                    <a:lnTo>
                      <a:pt x="1299" y="143"/>
                    </a:lnTo>
                    <a:lnTo>
                      <a:pt x="1570" y="296"/>
                    </a:lnTo>
                    <a:lnTo>
                      <a:pt x="1547" y="329"/>
                    </a:lnTo>
                    <a:lnTo>
                      <a:pt x="1523" y="357"/>
                    </a:lnTo>
                    <a:lnTo>
                      <a:pt x="1498" y="385"/>
                    </a:lnTo>
                    <a:lnTo>
                      <a:pt x="1474" y="412"/>
                    </a:lnTo>
                    <a:lnTo>
                      <a:pt x="1454" y="433"/>
                    </a:lnTo>
                    <a:lnTo>
                      <a:pt x="1432" y="455"/>
                    </a:lnTo>
                    <a:lnTo>
                      <a:pt x="1408" y="474"/>
                    </a:lnTo>
                    <a:lnTo>
                      <a:pt x="1381" y="494"/>
                    </a:lnTo>
                    <a:lnTo>
                      <a:pt x="1349" y="516"/>
                    </a:lnTo>
                    <a:lnTo>
                      <a:pt x="1322" y="534"/>
                    </a:lnTo>
                    <a:lnTo>
                      <a:pt x="1299" y="547"/>
                    </a:lnTo>
                    <a:lnTo>
                      <a:pt x="1265" y="566"/>
                    </a:lnTo>
                    <a:lnTo>
                      <a:pt x="1236" y="578"/>
                    </a:lnTo>
                    <a:lnTo>
                      <a:pt x="1210" y="586"/>
                    </a:lnTo>
                    <a:lnTo>
                      <a:pt x="1183" y="595"/>
                    </a:lnTo>
                    <a:lnTo>
                      <a:pt x="1144" y="606"/>
                    </a:lnTo>
                    <a:lnTo>
                      <a:pt x="1105" y="612"/>
                    </a:lnTo>
                    <a:lnTo>
                      <a:pt x="1066" y="616"/>
                    </a:lnTo>
                    <a:lnTo>
                      <a:pt x="1008" y="618"/>
                    </a:lnTo>
                    <a:lnTo>
                      <a:pt x="933" y="620"/>
                    </a:lnTo>
                    <a:lnTo>
                      <a:pt x="875" y="612"/>
                    </a:lnTo>
                    <a:lnTo>
                      <a:pt x="822" y="600"/>
                    </a:lnTo>
                    <a:lnTo>
                      <a:pt x="761" y="582"/>
                    </a:lnTo>
                    <a:lnTo>
                      <a:pt x="708" y="559"/>
                    </a:lnTo>
                    <a:lnTo>
                      <a:pt x="654" y="532"/>
                    </a:lnTo>
                    <a:lnTo>
                      <a:pt x="605" y="501"/>
                    </a:lnTo>
                    <a:lnTo>
                      <a:pt x="558" y="459"/>
                    </a:lnTo>
                    <a:lnTo>
                      <a:pt x="0" y="781"/>
                    </a:lnTo>
                    <a:lnTo>
                      <a:pt x="23" y="808"/>
                    </a:lnTo>
                    <a:lnTo>
                      <a:pt x="55" y="839"/>
                    </a:lnTo>
                    <a:lnTo>
                      <a:pt x="82" y="866"/>
                    </a:lnTo>
                    <a:lnTo>
                      <a:pt x="109" y="892"/>
                    </a:lnTo>
                    <a:lnTo>
                      <a:pt x="136" y="917"/>
                    </a:lnTo>
                    <a:lnTo>
                      <a:pt x="169" y="944"/>
                    </a:lnTo>
                    <a:lnTo>
                      <a:pt x="198" y="967"/>
                    </a:lnTo>
                    <a:lnTo>
                      <a:pt x="228" y="989"/>
                    </a:lnTo>
                    <a:lnTo>
                      <a:pt x="262" y="1010"/>
                    </a:lnTo>
                    <a:lnTo>
                      <a:pt x="294" y="1033"/>
                    </a:lnTo>
                    <a:lnTo>
                      <a:pt x="328" y="1055"/>
                    </a:lnTo>
                    <a:lnTo>
                      <a:pt x="359" y="1072"/>
                    </a:lnTo>
                    <a:lnTo>
                      <a:pt x="390" y="1090"/>
                    </a:lnTo>
                    <a:lnTo>
                      <a:pt x="419" y="1105"/>
                    </a:lnTo>
                    <a:lnTo>
                      <a:pt x="460" y="1123"/>
                    </a:lnTo>
                    <a:lnTo>
                      <a:pt x="497" y="1140"/>
                    </a:lnTo>
                    <a:lnTo>
                      <a:pt x="540" y="1156"/>
                    </a:lnTo>
                    <a:lnTo>
                      <a:pt x="573" y="1168"/>
                    </a:lnTo>
                    <a:lnTo>
                      <a:pt x="604" y="1180"/>
                    </a:lnTo>
                    <a:lnTo>
                      <a:pt x="640" y="1191"/>
                    </a:lnTo>
                    <a:lnTo>
                      <a:pt x="675" y="1200"/>
                    </a:lnTo>
                    <a:lnTo>
                      <a:pt x="710" y="1208"/>
                    </a:lnTo>
                    <a:lnTo>
                      <a:pt x="751" y="1216"/>
                    </a:lnTo>
                    <a:lnTo>
                      <a:pt x="791" y="1223"/>
                    </a:lnTo>
                    <a:lnTo>
                      <a:pt x="833" y="1229"/>
                    </a:lnTo>
                    <a:lnTo>
                      <a:pt x="876" y="1233"/>
                    </a:lnTo>
                    <a:lnTo>
                      <a:pt x="908" y="1234"/>
                    </a:lnTo>
                    <a:lnTo>
                      <a:pt x="953" y="1237"/>
                    </a:lnTo>
                    <a:lnTo>
                      <a:pt x="997" y="1237"/>
                    </a:lnTo>
                    <a:lnTo>
                      <a:pt x="1032" y="1235"/>
                    </a:lnTo>
                    <a:lnTo>
                      <a:pt x="1070" y="1234"/>
                    </a:lnTo>
                    <a:lnTo>
                      <a:pt x="1112" y="1231"/>
                    </a:lnTo>
                    <a:lnTo>
                      <a:pt x="1150" y="1226"/>
                    </a:lnTo>
                    <a:lnTo>
                      <a:pt x="1182" y="12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>
                      <a:gamma/>
                      <a:shade val="46275"/>
                      <a:invGamma/>
                    </a:srgbClr>
                  </a:gs>
                  <a:gs pos="100000">
                    <a:srgbClr val="9999FF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66CC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6" name="Freeform 143"/>
              <p:cNvSpPr>
                <a:spLocks/>
              </p:cNvSpPr>
              <p:nvPr/>
            </p:nvSpPr>
            <p:spPr bwMode="auto">
              <a:xfrm>
                <a:off x="1315" y="932"/>
                <a:ext cx="1325" cy="2452"/>
              </a:xfrm>
              <a:custGeom>
                <a:avLst/>
                <a:gdLst>
                  <a:gd name="T0" fmla="*/ 1166 w 1192"/>
                  <a:gd name="T1" fmla="*/ 4 h 2205"/>
                  <a:gd name="T2" fmla="*/ 1106 w 1192"/>
                  <a:gd name="T3" fmla="*/ 16 h 2205"/>
                  <a:gd name="T4" fmla="*/ 1053 w 1192"/>
                  <a:gd name="T5" fmla="*/ 30 h 2205"/>
                  <a:gd name="T6" fmla="*/ 1001 w 1192"/>
                  <a:gd name="T7" fmla="*/ 45 h 2205"/>
                  <a:gd name="T8" fmla="*/ 948 w 1192"/>
                  <a:gd name="T9" fmla="*/ 64 h 2205"/>
                  <a:gd name="T10" fmla="*/ 889 w 1192"/>
                  <a:gd name="T11" fmla="*/ 88 h 2205"/>
                  <a:gd name="T12" fmla="*/ 831 w 1192"/>
                  <a:gd name="T13" fmla="*/ 113 h 2205"/>
                  <a:gd name="T14" fmla="*/ 774 w 1192"/>
                  <a:gd name="T15" fmla="*/ 142 h 2205"/>
                  <a:gd name="T16" fmla="*/ 726 w 1192"/>
                  <a:gd name="T17" fmla="*/ 171 h 2205"/>
                  <a:gd name="T18" fmla="*/ 677 w 1192"/>
                  <a:gd name="T19" fmla="*/ 202 h 2205"/>
                  <a:gd name="T20" fmla="*/ 623 w 1192"/>
                  <a:gd name="T21" fmla="*/ 241 h 2205"/>
                  <a:gd name="T22" fmla="*/ 576 w 1192"/>
                  <a:gd name="T23" fmla="*/ 276 h 2205"/>
                  <a:gd name="T24" fmla="*/ 501 w 1192"/>
                  <a:gd name="T25" fmla="*/ 344 h 2205"/>
                  <a:gd name="T26" fmla="*/ 436 w 1192"/>
                  <a:gd name="T27" fmla="*/ 410 h 2205"/>
                  <a:gd name="T28" fmla="*/ 385 w 1192"/>
                  <a:gd name="T29" fmla="*/ 470 h 2205"/>
                  <a:gd name="T30" fmla="*/ 331 w 1192"/>
                  <a:gd name="T31" fmla="*/ 540 h 2205"/>
                  <a:gd name="T32" fmla="*/ 283 w 1192"/>
                  <a:gd name="T33" fmla="*/ 617 h 2205"/>
                  <a:gd name="T34" fmla="*/ 238 w 1192"/>
                  <a:gd name="T35" fmla="*/ 693 h 2205"/>
                  <a:gd name="T36" fmla="*/ 200 w 1192"/>
                  <a:gd name="T37" fmla="*/ 777 h 2205"/>
                  <a:gd name="T38" fmla="*/ 168 w 1192"/>
                  <a:gd name="T39" fmla="*/ 868 h 2205"/>
                  <a:gd name="T40" fmla="*/ 134 w 1192"/>
                  <a:gd name="T41" fmla="*/ 980 h 2205"/>
                  <a:gd name="T42" fmla="*/ 114 w 1192"/>
                  <a:gd name="T43" fmla="*/ 1089 h 2205"/>
                  <a:gd name="T44" fmla="*/ 98 w 1192"/>
                  <a:gd name="T45" fmla="*/ 1230 h 2205"/>
                  <a:gd name="T46" fmla="*/ 98 w 1192"/>
                  <a:gd name="T47" fmla="*/ 1353 h 2205"/>
                  <a:gd name="T48" fmla="*/ 110 w 1192"/>
                  <a:gd name="T49" fmla="*/ 1464 h 2205"/>
                  <a:gd name="T50" fmla="*/ 129 w 1192"/>
                  <a:gd name="T51" fmla="*/ 1579 h 2205"/>
                  <a:gd name="T52" fmla="*/ 165 w 1192"/>
                  <a:gd name="T53" fmla="*/ 1704 h 2205"/>
                  <a:gd name="T54" fmla="*/ 208 w 1192"/>
                  <a:gd name="T55" fmla="*/ 1821 h 2205"/>
                  <a:gd name="T56" fmla="*/ 268 w 1192"/>
                  <a:gd name="T57" fmla="*/ 1932 h 2205"/>
                  <a:gd name="T58" fmla="*/ 817 w 1192"/>
                  <a:gd name="T59" fmla="*/ 2205 h 2205"/>
                  <a:gd name="T60" fmla="*/ 804 w 1192"/>
                  <a:gd name="T61" fmla="*/ 1622 h 2205"/>
                  <a:gd name="T62" fmla="*/ 754 w 1192"/>
                  <a:gd name="T63" fmla="*/ 1530 h 2205"/>
                  <a:gd name="T64" fmla="*/ 725 w 1192"/>
                  <a:gd name="T65" fmla="*/ 1442 h 2205"/>
                  <a:gd name="T66" fmla="*/ 714 w 1192"/>
                  <a:gd name="T67" fmla="*/ 1357 h 2205"/>
                  <a:gd name="T68" fmla="*/ 710 w 1192"/>
                  <a:gd name="T69" fmla="*/ 1273 h 2205"/>
                  <a:gd name="T70" fmla="*/ 718 w 1192"/>
                  <a:gd name="T71" fmla="*/ 1175 h 2205"/>
                  <a:gd name="T72" fmla="*/ 741 w 1192"/>
                  <a:gd name="T73" fmla="*/ 1078 h 2205"/>
                  <a:gd name="T74" fmla="*/ 776 w 1192"/>
                  <a:gd name="T75" fmla="*/ 988 h 2205"/>
                  <a:gd name="T76" fmla="*/ 817 w 1192"/>
                  <a:gd name="T77" fmla="*/ 916 h 2205"/>
                  <a:gd name="T78" fmla="*/ 855 w 1192"/>
                  <a:gd name="T79" fmla="*/ 865 h 2205"/>
                  <a:gd name="T80" fmla="*/ 900 w 1192"/>
                  <a:gd name="T81" fmla="*/ 813 h 2205"/>
                  <a:gd name="T82" fmla="*/ 943 w 1192"/>
                  <a:gd name="T83" fmla="*/ 769 h 2205"/>
                  <a:gd name="T84" fmla="*/ 993 w 1192"/>
                  <a:gd name="T85" fmla="*/ 730 h 2205"/>
                  <a:gd name="T86" fmla="*/ 1052 w 1192"/>
                  <a:gd name="T87" fmla="*/ 691 h 2205"/>
                  <a:gd name="T88" fmla="*/ 1109 w 1192"/>
                  <a:gd name="T89" fmla="*/ 659 h 2205"/>
                  <a:gd name="T90" fmla="*/ 1192 w 1192"/>
                  <a:gd name="T91" fmla="*/ 631 h 2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2" h="2205">
                    <a:moveTo>
                      <a:pt x="1192" y="0"/>
                    </a:moveTo>
                    <a:lnTo>
                      <a:pt x="1166" y="4"/>
                    </a:lnTo>
                    <a:lnTo>
                      <a:pt x="1141" y="8"/>
                    </a:lnTo>
                    <a:lnTo>
                      <a:pt x="1106" y="16"/>
                    </a:lnTo>
                    <a:lnTo>
                      <a:pt x="1080" y="22"/>
                    </a:lnTo>
                    <a:lnTo>
                      <a:pt x="1053" y="30"/>
                    </a:lnTo>
                    <a:lnTo>
                      <a:pt x="1028" y="38"/>
                    </a:lnTo>
                    <a:lnTo>
                      <a:pt x="1001" y="45"/>
                    </a:lnTo>
                    <a:lnTo>
                      <a:pt x="975" y="53"/>
                    </a:lnTo>
                    <a:lnTo>
                      <a:pt x="948" y="64"/>
                    </a:lnTo>
                    <a:lnTo>
                      <a:pt x="916" y="76"/>
                    </a:lnTo>
                    <a:lnTo>
                      <a:pt x="889" y="88"/>
                    </a:lnTo>
                    <a:lnTo>
                      <a:pt x="861" y="100"/>
                    </a:lnTo>
                    <a:lnTo>
                      <a:pt x="831" y="113"/>
                    </a:lnTo>
                    <a:lnTo>
                      <a:pt x="801" y="128"/>
                    </a:lnTo>
                    <a:lnTo>
                      <a:pt x="774" y="142"/>
                    </a:lnTo>
                    <a:lnTo>
                      <a:pt x="749" y="158"/>
                    </a:lnTo>
                    <a:lnTo>
                      <a:pt x="726" y="171"/>
                    </a:lnTo>
                    <a:lnTo>
                      <a:pt x="703" y="188"/>
                    </a:lnTo>
                    <a:lnTo>
                      <a:pt x="677" y="202"/>
                    </a:lnTo>
                    <a:lnTo>
                      <a:pt x="649" y="221"/>
                    </a:lnTo>
                    <a:lnTo>
                      <a:pt x="623" y="241"/>
                    </a:lnTo>
                    <a:lnTo>
                      <a:pt x="599" y="260"/>
                    </a:lnTo>
                    <a:lnTo>
                      <a:pt x="576" y="276"/>
                    </a:lnTo>
                    <a:lnTo>
                      <a:pt x="539" y="307"/>
                    </a:lnTo>
                    <a:lnTo>
                      <a:pt x="501" y="344"/>
                    </a:lnTo>
                    <a:lnTo>
                      <a:pt x="471" y="371"/>
                    </a:lnTo>
                    <a:lnTo>
                      <a:pt x="436" y="410"/>
                    </a:lnTo>
                    <a:lnTo>
                      <a:pt x="412" y="438"/>
                    </a:lnTo>
                    <a:lnTo>
                      <a:pt x="385" y="470"/>
                    </a:lnTo>
                    <a:lnTo>
                      <a:pt x="355" y="507"/>
                    </a:lnTo>
                    <a:lnTo>
                      <a:pt x="331" y="540"/>
                    </a:lnTo>
                    <a:lnTo>
                      <a:pt x="307" y="579"/>
                    </a:lnTo>
                    <a:lnTo>
                      <a:pt x="283" y="617"/>
                    </a:lnTo>
                    <a:lnTo>
                      <a:pt x="258" y="658"/>
                    </a:lnTo>
                    <a:lnTo>
                      <a:pt x="238" y="693"/>
                    </a:lnTo>
                    <a:lnTo>
                      <a:pt x="219" y="736"/>
                    </a:lnTo>
                    <a:lnTo>
                      <a:pt x="200" y="777"/>
                    </a:lnTo>
                    <a:lnTo>
                      <a:pt x="184" y="821"/>
                    </a:lnTo>
                    <a:lnTo>
                      <a:pt x="168" y="868"/>
                    </a:lnTo>
                    <a:lnTo>
                      <a:pt x="148" y="926"/>
                    </a:lnTo>
                    <a:lnTo>
                      <a:pt x="134" y="980"/>
                    </a:lnTo>
                    <a:lnTo>
                      <a:pt x="121" y="1035"/>
                    </a:lnTo>
                    <a:lnTo>
                      <a:pt x="114" y="1089"/>
                    </a:lnTo>
                    <a:lnTo>
                      <a:pt x="105" y="1152"/>
                    </a:lnTo>
                    <a:lnTo>
                      <a:pt x="98" y="1230"/>
                    </a:lnTo>
                    <a:lnTo>
                      <a:pt x="97" y="1292"/>
                    </a:lnTo>
                    <a:lnTo>
                      <a:pt x="98" y="1353"/>
                    </a:lnTo>
                    <a:lnTo>
                      <a:pt x="103" y="1411"/>
                    </a:lnTo>
                    <a:lnTo>
                      <a:pt x="110" y="1464"/>
                    </a:lnTo>
                    <a:lnTo>
                      <a:pt x="117" y="1521"/>
                    </a:lnTo>
                    <a:lnTo>
                      <a:pt x="129" y="1579"/>
                    </a:lnTo>
                    <a:lnTo>
                      <a:pt x="145" y="1641"/>
                    </a:lnTo>
                    <a:lnTo>
                      <a:pt x="165" y="1704"/>
                    </a:lnTo>
                    <a:lnTo>
                      <a:pt x="186" y="1763"/>
                    </a:lnTo>
                    <a:lnTo>
                      <a:pt x="208" y="1821"/>
                    </a:lnTo>
                    <a:lnTo>
                      <a:pt x="235" y="1878"/>
                    </a:lnTo>
                    <a:lnTo>
                      <a:pt x="268" y="1932"/>
                    </a:lnTo>
                    <a:lnTo>
                      <a:pt x="0" y="2084"/>
                    </a:lnTo>
                    <a:lnTo>
                      <a:pt x="817" y="2205"/>
                    </a:lnTo>
                    <a:lnTo>
                      <a:pt x="1118" y="1454"/>
                    </a:lnTo>
                    <a:lnTo>
                      <a:pt x="804" y="1622"/>
                    </a:lnTo>
                    <a:lnTo>
                      <a:pt x="773" y="1574"/>
                    </a:lnTo>
                    <a:lnTo>
                      <a:pt x="754" y="1530"/>
                    </a:lnTo>
                    <a:lnTo>
                      <a:pt x="737" y="1486"/>
                    </a:lnTo>
                    <a:lnTo>
                      <a:pt x="725" y="1442"/>
                    </a:lnTo>
                    <a:lnTo>
                      <a:pt x="716" y="1398"/>
                    </a:lnTo>
                    <a:lnTo>
                      <a:pt x="714" y="1357"/>
                    </a:lnTo>
                    <a:lnTo>
                      <a:pt x="710" y="1315"/>
                    </a:lnTo>
                    <a:lnTo>
                      <a:pt x="710" y="1273"/>
                    </a:lnTo>
                    <a:lnTo>
                      <a:pt x="712" y="1223"/>
                    </a:lnTo>
                    <a:lnTo>
                      <a:pt x="718" y="1175"/>
                    </a:lnTo>
                    <a:lnTo>
                      <a:pt x="729" y="1121"/>
                    </a:lnTo>
                    <a:lnTo>
                      <a:pt x="741" y="1078"/>
                    </a:lnTo>
                    <a:lnTo>
                      <a:pt x="760" y="1029"/>
                    </a:lnTo>
                    <a:lnTo>
                      <a:pt x="776" y="988"/>
                    </a:lnTo>
                    <a:lnTo>
                      <a:pt x="799" y="947"/>
                    </a:lnTo>
                    <a:lnTo>
                      <a:pt x="817" y="916"/>
                    </a:lnTo>
                    <a:lnTo>
                      <a:pt x="836" y="891"/>
                    </a:lnTo>
                    <a:lnTo>
                      <a:pt x="855" y="865"/>
                    </a:lnTo>
                    <a:lnTo>
                      <a:pt x="877" y="839"/>
                    </a:lnTo>
                    <a:lnTo>
                      <a:pt x="900" y="813"/>
                    </a:lnTo>
                    <a:lnTo>
                      <a:pt x="920" y="794"/>
                    </a:lnTo>
                    <a:lnTo>
                      <a:pt x="943" y="769"/>
                    </a:lnTo>
                    <a:lnTo>
                      <a:pt x="966" y="751"/>
                    </a:lnTo>
                    <a:lnTo>
                      <a:pt x="993" y="730"/>
                    </a:lnTo>
                    <a:lnTo>
                      <a:pt x="1025" y="709"/>
                    </a:lnTo>
                    <a:lnTo>
                      <a:pt x="1052" y="691"/>
                    </a:lnTo>
                    <a:lnTo>
                      <a:pt x="1075" y="678"/>
                    </a:lnTo>
                    <a:lnTo>
                      <a:pt x="1109" y="659"/>
                    </a:lnTo>
                    <a:lnTo>
                      <a:pt x="1141" y="645"/>
                    </a:lnTo>
                    <a:lnTo>
                      <a:pt x="1192" y="631"/>
                    </a:lnTo>
                    <a:lnTo>
                      <a:pt x="119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66CC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44"/>
              <p:cNvSpPr>
                <a:spLocks/>
              </p:cNvSpPr>
              <p:nvPr/>
            </p:nvSpPr>
            <p:spPr bwMode="auto">
              <a:xfrm>
                <a:off x="2331" y="613"/>
                <a:ext cx="1970" cy="2219"/>
              </a:xfrm>
              <a:custGeom>
                <a:avLst/>
                <a:gdLst>
                  <a:gd name="T0" fmla="*/ 699 w 1772"/>
                  <a:gd name="T1" fmla="*/ 297 h 1996"/>
                  <a:gd name="T2" fmla="*/ 764 w 1772"/>
                  <a:gd name="T3" fmla="*/ 310 h 1996"/>
                  <a:gd name="T4" fmla="*/ 814 w 1772"/>
                  <a:gd name="T5" fmla="*/ 322 h 1996"/>
                  <a:gd name="T6" fmla="*/ 866 w 1772"/>
                  <a:gd name="T7" fmla="*/ 338 h 1996"/>
                  <a:gd name="T8" fmla="*/ 919 w 1772"/>
                  <a:gd name="T9" fmla="*/ 356 h 1996"/>
                  <a:gd name="T10" fmla="*/ 979 w 1772"/>
                  <a:gd name="T11" fmla="*/ 380 h 1996"/>
                  <a:gd name="T12" fmla="*/ 1037 w 1772"/>
                  <a:gd name="T13" fmla="*/ 406 h 1996"/>
                  <a:gd name="T14" fmla="*/ 1094 w 1772"/>
                  <a:gd name="T15" fmla="*/ 434 h 1996"/>
                  <a:gd name="T16" fmla="*/ 1142 w 1772"/>
                  <a:gd name="T17" fmla="*/ 464 h 1996"/>
                  <a:gd name="T18" fmla="*/ 1191 w 1772"/>
                  <a:gd name="T19" fmla="*/ 495 h 1996"/>
                  <a:gd name="T20" fmla="*/ 1245 w 1772"/>
                  <a:gd name="T21" fmla="*/ 532 h 1996"/>
                  <a:gd name="T22" fmla="*/ 1292 w 1772"/>
                  <a:gd name="T23" fmla="*/ 569 h 1996"/>
                  <a:gd name="T24" fmla="*/ 1366 w 1772"/>
                  <a:gd name="T25" fmla="*/ 635 h 1996"/>
                  <a:gd name="T26" fmla="*/ 1431 w 1772"/>
                  <a:gd name="T27" fmla="*/ 701 h 1996"/>
                  <a:gd name="T28" fmla="*/ 1482 w 1772"/>
                  <a:gd name="T29" fmla="*/ 761 h 1996"/>
                  <a:gd name="T30" fmla="*/ 1536 w 1772"/>
                  <a:gd name="T31" fmla="*/ 833 h 1996"/>
                  <a:gd name="T32" fmla="*/ 1586 w 1772"/>
                  <a:gd name="T33" fmla="*/ 909 h 1996"/>
                  <a:gd name="T34" fmla="*/ 1629 w 1772"/>
                  <a:gd name="T35" fmla="*/ 985 h 1996"/>
                  <a:gd name="T36" fmla="*/ 1668 w 1772"/>
                  <a:gd name="T37" fmla="*/ 1070 h 1996"/>
                  <a:gd name="T38" fmla="*/ 1700 w 1772"/>
                  <a:gd name="T39" fmla="*/ 1160 h 1996"/>
                  <a:gd name="T40" fmla="*/ 1734 w 1772"/>
                  <a:gd name="T41" fmla="*/ 1272 h 1996"/>
                  <a:gd name="T42" fmla="*/ 1754 w 1772"/>
                  <a:gd name="T43" fmla="*/ 1381 h 1996"/>
                  <a:gd name="T44" fmla="*/ 1770 w 1772"/>
                  <a:gd name="T45" fmla="*/ 1522 h 1996"/>
                  <a:gd name="T46" fmla="*/ 1770 w 1772"/>
                  <a:gd name="T47" fmla="*/ 1644 h 1996"/>
                  <a:gd name="T48" fmla="*/ 1758 w 1772"/>
                  <a:gd name="T49" fmla="*/ 1755 h 1996"/>
                  <a:gd name="T50" fmla="*/ 1739 w 1772"/>
                  <a:gd name="T51" fmla="*/ 1870 h 1996"/>
                  <a:gd name="T52" fmla="*/ 1703 w 1772"/>
                  <a:gd name="T53" fmla="*/ 1996 h 1996"/>
                  <a:gd name="T54" fmla="*/ 1145 w 1772"/>
                  <a:gd name="T55" fmla="*/ 1711 h 1996"/>
                  <a:gd name="T56" fmla="*/ 1159 w 1772"/>
                  <a:gd name="T57" fmla="*/ 1607 h 1996"/>
                  <a:gd name="T58" fmla="*/ 1156 w 1772"/>
                  <a:gd name="T59" fmla="*/ 1514 h 1996"/>
                  <a:gd name="T60" fmla="*/ 1140 w 1772"/>
                  <a:gd name="T61" fmla="*/ 1413 h 1996"/>
                  <a:gd name="T62" fmla="*/ 1109 w 1772"/>
                  <a:gd name="T63" fmla="*/ 1322 h 1996"/>
                  <a:gd name="T64" fmla="*/ 1070 w 1772"/>
                  <a:gd name="T65" fmla="*/ 1239 h 1996"/>
                  <a:gd name="T66" fmla="*/ 1032 w 1772"/>
                  <a:gd name="T67" fmla="*/ 1183 h 1996"/>
                  <a:gd name="T68" fmla="*/ 992 w 1772"/>
                  <a:gd name="T69" fmla="*/ 1132 h 1996"/>
                  <a:gd name="T70" fmla="*/ 947 w 1772"/>
                  <a:gd name="T71" fmla="*/ 1086 h 1996"/>
                  <a:gd name="T72" fmla="*/ 901 w 1772"/>
                  <a:gd name="T73" fmla="*/ 1043 h 1996"/>
                  <a:gd name="T74" fmla="*/ 842 w 1772"/>
                  <a:gd name="T75" fmla="*/ 1002 h 1996"/>
                  <a:gd name="T76" fmla="*/ 792 w 1772"/>
                  <a:gd name="T77" fmla="*/ 971 h 1996"/>
                  <a:gd name="T78" fmla="*/ 729 w 1772"/>
                  <a:gd name="T79" fmla="*/ 940 h 1996"/>
                  <a:gd name="T80" fmla="*/ 676 w 1772"/>
                  <a:gd name="T81" fmla="*/ 922 h 1996"/>
                  <a:gd name="T82" fmla="*/ 598 w 1772"/>
                  <a:gd name="T83" fmla="*/ 905 h 1996"/>
                  <a:gd name="T84" fmla="*/ 520 w 1772"/>
                  <a:gd name="T85" fmla="*/ 899 h 1996"/>
                  <a:gd name="T86" fmla="*/ 498 w 1772"/>
                  <a:gd name="T87" fmla="*/ 1222 h 1996"/>
                  <a:gd name="T88" fmla="*/ 497 w 1772"/>
                  <a:gd name="T89" fmla="*/ 0 h 1996"/>
                  <a:gd name="T90" fmla="*/ 524 w 1772"/>
                  <a:gd name="T91" fmla="*/ 280 h 1996"/>
                  <a:gd name="T92" fmla="*/ 604 w 1772"/>
                  <a:gd name="T93" fmla="*/ 285 h 1996"/>
                  <a:gd name="T94" fmla="*/ 675 w 1772"/>
                  <a:gd name="T95" fmla="*/ 293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72" h="1996">
                    <a:moveTo>
                      <a:pt x="675" y="293"/>
                    </a:moveTo>
                    <a:lnTo>
                      <a:pt x="699" y="297"/>
                    </a:lnTo>
                    <a:lnTo>
                      <a:pt x="732" y="302"/>
                    </a:lnTo>
                    <a:lnTo>
                      <a:pt x="764" y="310"/>
                    </a:lnTo>
                    <a:lnTo>
                      <a:pt x="787" y="315"/>
                    </a:lnTo>
                    <a:lnTo>
                      <a:pt x="814" y="322"/>
                    </a:lnTo>
                    <a:lnTo>
                      <a:pt x="839" y="330"/>
                    </a:lnTo>
                    <a:lnTo>
                      <a:pt x="866" y="338"/>
                    </a:lnTo>
                    <a:lnTo>
                      <a:pt x="891" y="345"/>
                    </a:lnTo>
                    <a:lnTo>
                      <a:pt x="919" y="356"/>
                    </a:lnTo>
                    <a:lnTo>
                      <a:pt x="951" y="369"/>
                    </a:lnTo>
                    <a:lnTo>
                      <a:pt x="979" y="380"/>
                    </a:lnTo>
                    <a:lnTo>
                      <a:pt x="1006" y="392"/>
                    </a:lnTo>
                    <a:lnTo>
                      <a:pt x="1037" y="406"/>
                    </a:lnTo>
                    <a:lnTo>
                      <a:pt x="1067" y="421"/>
                    </a:lnTo>
                    <a:lnTo>
                      <a:pt x="1094" y="434"/>
                    </a:lnTo>
                    <a:lnTo>
                      <a:pt x="1120" y="450"/>
                    </a:lnTo>
                    <a:lnTo>
                      <a:pt x="1142" y="464"/>
                    </a:lnTo>
                    <a:lnTo>
                      <a:pt x="1165" y="480"/>
                    </a:lnTo>
                    <a:lnTo>
                      <a:pt x="1191" y="495"/>
                    </a:lnTo>
                    <a:lnTo>
                      <a:pt x="1219" y="513"/>
                    </a:lnTo>
                    <a:lnTo>
                      <a:pt x="1245" y="532"/>
                    </a:lnTo>
                    <a:lnTo>
                      <a:pt x="1269" y="551"/>
                    </a:lnTo>
                    <a:lnTo>
                      <a:pt x="1292" y="569"/>
                    </a:lnTo>
                    <a:lnTo>
                      <a:pt x="1328" y="600"/>
                    </a:lnTo>
                    <a:lnTo>
                      <a:pt x="1366" y="635"/>
                    </a:lnTo>
                    <a:lnTo>
                      <a:pt x="1396" y="662"/>
                    </a:lnTo>
                    <a:lnTo>
                      <a:pt x="1431" y="701"/>
                    </a:lnTo>
                    <a:lnTo>
                      <a:pt x="1455" y="729"/>
                    </a:lnTo>
                    <a:lnTo>
                      <a:pt x="1482" y="761"/>
                    </a:lnTo>
                    <a:lnTo>
                      <a:pt x="1512" y="798"/>
                    </a:lnTo>
                    <a:lnTo>
                      <a:pt x="1536" y="833"/>
                    </a:lnTo>
                    <a:lnTo>
                      <a:pt x="1560" y="872"/>
                    </a:lnTo>
                    <a:lnTo>
                      <a:pt x="1586" y="909"/>
                    </a:lnTo>
                    <a:lnTo>
                      <a:pt x="1607" y="950"/>
                    </a:lnTo>
                    <a:lnTo>
                      <a:pt x="1629" y="985"/>
                    </a:lnTo>
                    <a:lnTo>
                      <a:pt x="1649" y="1028"/>
                    </a:lnTo>
                    <a:lnTo>
                      <a:pt x="1668" y="1070"/>
                    </a:lnTo>
                    <a:lnTo>
                      <a:pt x="1684" y="1113"/>
                    </a:lnTo>
                    <a:lnTo>
                      <a:pt x="1700" y="1160"/>
                    </a:lnTo>
                    <a:lnTo>
                      <a:pt x="1720" y="1218"/>
                    </a:lnTo>
                    <a:lnTo>
                      <a:pt x="1734" y="1272"/>
                    </a:lnTo>
                    <a:lnTo>
                      <a:pt x="1747" y="1327"/>
                    </a:lnTo>
                    <a:lnTo>
                      <a:pt x="1754" y="1381"/>
                    </a:lnTo>
                    <a:lnTo>
                      <a:pt x="1764" y="1444"/>
                    </a:lnTo>
                    <a:lnTo>
                      <a:pt x="1770" y="1522"/>
                    </a:lnTo>
                    <a:lnTo>
                      <a:pt x="1772" y="1583"/>
                    </a:lnTo>
                    <a:lnTo>
                      <a:pt x="1770" y="1644"/>
                    </a:lnTo>
                    <a:lnTo>
                      <a:pt x="1765" y="1701"/>
                    </a:lnTo>
                    <a:lnTo>
                      <a:pt x="1758" y="1755"/>
                    </a:lnTo>
                    <a:lnTo>
                      <a:pt x="1751" y="1812"/>
                    </a:lnTo>
                    <a:lnTo>
                      <a:pt x="1739" y="1870"/>
                    </a:lnTo>
                    <a:lnTo>
                      <a:pt x="1723" y="1932"/>
                    </a:lnTo>
                    <a:lnTo>
                      <a:pt x="1703" y="1996"/>
                    </a:lnTo>
                    <a:lnTo>
                      <a:pt x="1587" y="1635"/>
                    </a:lnTo>
                    <a:lnTo>
                      <a:pt x="1145" y="1711"/>
                    </a:lnTo>
                    <a:lnTo>
                      <a:pt x="1155" y="1648"/>
                    </a:lnTo>
                    <a:lnTo>
                      <a:pt x="1159" y="1607"/>
                    </a:lnTo>
                    <a:lnTo>
                      <a:pt x="1159" y="1564"/>
                    </a:lnTo>
                    <a:lnTo>
                      <a:pt x="1156" y="1514"/>
                    </a:lnTo>
                    <a:lnTo>
                      <a:pt x="1149" y="1467"/>
                    </a:lnTo>
                    <a:lnTo>
                      <a:pt x="1140" y="1413"/>
                    </a:lnTo>
                    <a:lnTo>
                      <a:pt x="1128" y="1370"/>
                    </a:lnTo>
                    <a:lnTo>
                      <a:pt x="1109" y="1322"/>
                    </a:lnTo>
                    <a:lnTo>
                      <a:pt x="1091" y="1280"/>
                    </a:lnTo>
                    <a:lnTo>
                      <a:pt x="1070" y="1239"/>
                    </a:lnTo>
                    <a:lnTo>
                      <a:pt x="1051" y="1208"/>
                    </a:lnTo>
                    <a:lnTo>
                      <a:pt x="1032" y="1183"/>
                    </a:lnTo>
                    <a:lnTo>
                      <a:pt x="1013" y="1157"/>
                    </a:lnTo>
                    <a:lnTo>
                      <a:pt x="992" y="1132"/>
                    </a:lnTo>
                    <a:lnTo>
                      <a:pt x="967" y="1105"/>
                    </a:lnTo>
                    <a:lnTo>
                      <a:pt x="947" y="1086"/>
                    </a:lnTo>
                    <a:lnTo>
                      <a:pt x="924" y="1063"/>
                    </a:lnTo>
                    <a:lnTo>
                      <a:pt x="901" y="1043"/>
                    </a:lnTo>
                    <a:lnTo>
                      <a:pt x="874" y="1023"/>
                    </a:lnTo>
                    <a:lnTo>
                      <a:pt x="842" y="1002"/>
                    </a:lnTo>
                    <a:lnTo>
                      <a:pt x="815" y="984"/>
                    </a:lnTo>
                    <a:lnTo>
                      <a:pt x="792" y="971"/>
                    </a:lnTo>
                    <a:lnTo>
                      <a:pt x="758" y="951"/>
                    </a:lnTo>
                    <a:lnTo>
                      <a:pt x="729" y="940"/>
                    </a:lnTo>
                    <a:lnTo>
                      <a:pt x="703" y="931"/>
                    </a:lnTo>
                    <a:lnTo>
                      <a:pt x="676" y="922"/>
                    </a:lnTo>
                    <a:lnTo>
                      <a:pt x="636" y="912"/>
                    </a:lnTo>
                    <a:lnTo>
                      <a:pt x="598" y="905"/>
                    </a:lnTo>
                    <a:lnTo>
                      <a:pt x="559" y="901"/>
                    </a:lnTo>
                    <a:lnTo>
                      <a:pt x="520" y="899"/>
                    </a:lnTo>
                    <a:lnTo>
                      <a:pt x="498" y="897"/>
                    </a:lnTo>
                    <a:lnTo>
                      <a:pt x="498" y="1222"/>
                    </a:lnTo>
                    <a:lnTo>
                      <a:pt x="0" y="620"/>
                    </a:lnTo>
                    <a:lnTo>
                      <a:pt x="497" y="0"/>
                    </a:lnTo>
                    <a:lnTo>
                      <a:pt x="497" y="279"/>
                    </a:lnTo>
                    <a:lnTo>
                      <a:pt x="524" y="280"/>
                    </a:lnTo>
                    <a:lnTo>
                      <a:pt x="563" y="282"/>
                    </a:lnTo>
                    <a:lnTo>
                      <a:pt x="604" y="285"/>
                    </a:lnTo>
                    <a:lnTo>
                      <a:pt x="643" y="289"/>
                    </a:lnTo>
                    <a:lnTo>
                      <a:pt x="675" y="29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4F400"/>
                  </a:gs>
                  <a:gs pos="100000">
                    <a:srgbClr val="B4F400">
                      <a:gamma/>
                      <a:shade val="36078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66CC"/>
                </a:extrusionClr>
              </a:sp3d>
              <a:extLst>
                <a:ext uri="{91240B29-F687-4F45-9708-019B960494DF}">
                  <a14:hiddenLine xmlns:a14="http://schemas.microsoft.com/office/drawing/2010/main" xmlns="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3" name="WordArt 148"/>
            <p:cNvSpPr>
              <a:spLocks noChangeArrowheads="1" noChangeShapeType="1" noTextEdit="1"/>
            </p:cNvSpPr>
            <p:nvPr/>
          </p:nvSpPr>
          <p:spPr bwMode="auto">
            <a:xfrm rot="17188536">
              <a:off x="2687382" y="2736981"/>
              <a:ext cx="1928814" cy="8428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380441"/>
                </a:avLst>
              </a:prstTxWarp>
            </a:bodyPr>
            <a:lstStyle/>
            <a:p>
              <a:pPr algn="ctr"/>
              <a:r>
                <a:rPr lang="ko-KR" altLang="en-US" sz="2000" b="1" kern="10" dirty="0" smtClean="0">
                  <a:solidFill>
                    <a:srgbClr val="FFFFFF"/>
                  </a:solidFill>
                  <a:effectLst>
                    <a:outerShdw dist="40161" dir="4293903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저렴한 비용</a:t>
              </a:r>
              <a:endParaRPr lang="ko-KR" altLang="en-US" sz="2000" b="1" kern="10" dirty="0">
                <a:solidFill>
                  <a:srgbClr val="FFFFFF"/>
                </a:solidFill>
                <a:effectLst>
                  <a:outerShdw dist="40161" dir="4293903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4" name="WordArt 146"/>
            <p:cNvSpPr>
              <a:spLocks noChangeArrowheads="1" noChangeShapeType="1" noTextEdit="1"/>
            </p:cNvSpPr>
            <p:nvPr/>
          </p:nvSpPr>
          <p:spPr bwMode="auto">
            <a:xfrm rot="2662811">
              <a:off x="4392693" y="2346627"/>
              <a:ext cx="1656440" cy="6552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596132"/>
                </a:avLst>
              </a:prstTxWarp>
            </a:bodyPr>
            <a:lstStyle/>
            <a:p>
              <a:pPr algn="ctr"/>
              <a:r>
                <a:rPr lang="ko-KR" altLang="en-US" sz="3600" kern="10" dirty="0" smtClean="0">
                  <a:solidFill>
                    <a:srgbClr val="FFFFFF"/>
                  </a:solidFill>
                  <a:effectLst>
                    <a:outerShdw dist="40161" dir="4293903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연동 편리성</a:t>
              </a:r>
              <a:endParaRPr lang="ko-KR" altLang="en-US" sz="3600" kern="10" dirty="0">
                <a:solidFill>
                  <a:srgbClr val="FFFFFF"/>
                </a:solidFill>
                <a:effectLst>
                  <a:outerShdw dist="40161" dir="4293903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  <p:sp>
          <p:nvSpPr>
            <p:cNvPr id="15" name="WordArt 147"/>
            <p:cNvSpPr>
              <a:spLocks noChangeArrowheads="1" noChangeShapeType="1" noTextEdit="1"/>
            </p:cNvSpPr>
            <p:nvPr/>
          </p:nvSpPr>
          <p:spPr bwMode="auto">
            <a:xfrm rot="9289197">
              <a:off x="3775778" y="3276056"/>
              <a:ext cx="1955115" cy="1427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077768"/>
                </a:avLst>
              </a:prstTxWarp>
            </a:bodyPr>
            <a:lstStyle/>
            <a:p>
              <a:pPr algn="ctr"/>
              <a:r>
                <a:rPr lang="ko-KR" altLang="en-US" sz="2000" b="1" kern="10" dirty="0" smtClean="0">
                  <a:solidFill>
                    <a:srgbClr val="FFFFFF"/>
                  </a:solidFill>
                  <a:effectLst>
                    <a:outerShdw dist="40161" dir="4293903" algn="ctr" rotWithShape="0">
                      <a:schemeClr val="tx1">
                        <a:alpha val="50000"/>
                      </a:schemeClr>
                    </a:outerShdw>
                  </a:effectLst>
                  <a:latin typeface="Arial Black"/>
                </a:rPr>
                <a:t>사용 추세 증가</a:t>
              </a:r>
              <a:endParaRPr lang="ko-KR" altLang="en-US" sz="2000" b="1" kern="10" dirty="0">
                <a:solidFill>
                  <a:srgbClr val="FFFFFF"/>
                </a:solidFill>
                <a:effectLst>
                  <a:outerShdw dist="40161" dir="4293903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endParaRPr>
            </a:p>
          </p:txBody>
        </p:sp>
      </p:grpSp>
      <p:sp>
        <p:nvSpPr>
          <p:cNvPr id="16" name="Text Box 149"/>
          <p:cNvSpPr txBox="1">
            <a:spLocks noChangeArrowheads="1"/>
          </p:cNvSpPr>
          <p:nvPr/>
        </p:nvSpPr>
        <p:spPr bwMode="auto">
          <a:xfrm>
            <a:off x="6517698" y="1624666"/>
            <a:ext cx="2014742" cy="74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45" tIns="49873" rIns="99745" bIns="49873">
            <a:spAutoFit/>
          </a:bodyPr>
          <a:lstStyle>
            <a:lvl1pPr marL="85725" indent="-8572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indent="0" eaLnBrk="0" latinLnBrk="0" hangingPunct="0">
              <a:lnSpc>
                <a:spcPct val="150000"/>
              </a:lnSpc>
            </a:pPr>
            <a:r>
              <a:rPr kumimoji="0"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프로그램 연동</a:t>
            </a:r>
            <a:r>
              <a:rPr kumimoji="0"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매쉬업</a:t>
            </a:r>
            <a:endParaRPr kumimoji="0"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0" latinLnBrk="0" hangingPunct="0">
              <a:lnSpc>
                <a:spcPct val="150000"/>
              </a:lnSpc>
            </a:pPr>
            <a:r>
              <a:rPr kumimoji="0"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원활한 연동</a:t>
            </a:r>
            <a:endParaRPr kumimoji="0"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6" y="3260536"/>
            <a:ext cx="291458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지도서비스를 연동하여 이용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하기 때문에 비용이 들지 않는다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자체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개발시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천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~?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억대 비용이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듬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79512" y="5697860"/>
            <a:ext cx="8712968" cy="9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908720"/>
            <a:ext cx="2993840" cy="505097"/>
          </a:xfrm>
          <a:prstGeom prst="roundRect">
            <a:avLst>
              <a:gd name="adj" fmla="val 10000"/>
            </a:avLst>
          </a:pr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179512" y="188640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 map </a:t>
            </a:r>
            <a:r>
              <a:rPr lang="ko-KR" altLang="en-US" sz="2000" b="1" dirty="0" smtClean="0"/>
              <a:t>정책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5074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Google map </a:t>
            </a:r>
            <a:r>
              <a:rPr lang="ko-KR" altLang="en-US" dirty="0" smtClean="0"/>
              <a:t>일반규칙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95536" y="6320353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http://www.google.com/enterprise/earthmaps/maps-compare.html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6032321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http://code.google.com/intl/ko-KR/apis/maps/faq.html#tos_mysite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059" y="980728"/>
            <a:ext cx="909421" cy="101019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2705" y="57442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링크정보</a:t>
            </a:r>
            <a:endParaRPr lang="ko-KR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412776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0070C0"/>
                </a:solidFill>
              </a:rPr>
              <a:t>상업용에 </a:t>
            </a:r>
            <a:r>
              <a:rPr lang="ko-KR" altLang="en-US" b="1" dirty="0" err="1" smtClean="0">
                <a:solidFill>
                  <a:srgbClr val="0070C0"/>
                </a:solidFill>
              </a:rPr>
              <a:t>구글맵을</a:t>
            </a:r>
            <a:r>
              <a:rPr lang="ko-KR" altLang="en-US" b="1" dirty="0" smtClean="0">
                <a:solidFill>
                  <a:srgbClr val="0070C0"/>
                </a:solidFill>
              </a:rPr>
              <a:t> 무료로 </a:t>
            </a:r>
            <a:r>
              <a:rPr lang="ko-KR" altLang="en-US" b="1" dirty="0" err="1" smtClean="0">
                <a:solidFill>
                  <a:srgbClr val="0070C0"/>
                </a:solidFill>
              </a:rPr>
              <a:t>사용할수</a:t>
            </a:r>
            <a:r>
              <a:rPr lang="ko-KR" altLang="en-US" b="1" dirty="0" smtClean="0">
                <a:solidFill>
                  <a:srgbClr val="0070C0"/>
                </a:solidFill>
              </a:rPr>
              <a:t> 있나</a:t>
            </a:r>
            <a:r>
              <a:rPr lang="en-US" altLang="ko-KR" b="1" dirty="0" smtClean="0">
                <a:solidFill>
                  <a:srgbClr val="0070C0"/>
                </a:solidFill>
              </a:rPr>
              <a:t>?</a:t>
            </a:r>
            <a:r>
              <a:rPr lang="en-US" altLang="ko-KR" sz="10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400" dirty="0" smtClean="0"/>
              <a:t>- </a:t>
            </a:r>
            <a:r>
              <a:rPr lang="ko-KR" altLang="en-US" sz="1400" dirty="0" smtClean="0"/>
              <a:t>무료 영역에 </a:t>
            </a:r>
            <a:r>
              <a:rPr lang="ko-KR" altLang="en-US" sz="1400" dirty="0" err="1" smtClean="0"/>
              <a:t>구글맵을</a:t>
            </a:r>
            <a:r>
              <a:rPr lang="ko-KR" altLang="en-US" sz="1400" dirty="0" smtClean="0"/>
              <a:t> 표시한다는 조건하에 유료 사이트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어플리케이션에서 사용가능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- </a:t>
            </a:r>
            <a:r>
              <a:rPr lang="ko-KR" altLang="en-US" sz="1400" dirty="0" smtClean="0"/>
              <a:t>유료고객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인트라넷같은</a:t>
            </a:r>
            <a:r>
              <a:rPr lang="ko-KR" altLang="en-US" sz="1400" dirty="0" smtClean="0"/>
              <a:t> 폐쇄홈페이지는 고급형을 </a:t>
            </a:r>
            <a:r>
              <a:rPr lang="ko-KR" altLang="en-US" sz="1400" dirty="0" err="1" smtClean="0"/>
              <a:t>이용해야함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0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err="1" smtClean="0">
                <a:solidFill>
                  <a:srgbClr val="0070C0"/>
                </a:solidFill>
              </a:rPr>
              <a:t>트래픽</a:t>
            </a:r>
            <a:r>
              <a:rPr lang="ko-KR" altLang="en-US" b="1" dirty="0" smtClean="0">
                <a:solidFill>
                  <a:srgbClr val="0070C0"/>
                </a:solidFill>
              </a:rPr>
              <a:t> 제한</a:t>
            </a:r>
            <a:r>
              <a:rPr lang="en-US" altLang="ko-KR" sz="1000" dirty="0" smtClean="0"/>
              <a:t>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- </a:t>
            </a:r>
            <a:r>
              <a:rPr lang="ko-KR" altLang="en-US" sz="1400" dirty="0" smtClean="0"/>
              <a:t>일일 </a:t>
            </a:r>
            <a:r>
              <a:rPr lang="en-US" altLang="ko-KR" sz="1400" dirty="0" smtClean="0"/>
              <a:t>500,000</a:t>
            </a:r>
            <a:r>
              <a:rPr lang="ko-KR" altLang="en-US" sz="1400" dirty="0" err="1" smtClean="0"/>
              <a:t>페이지뷰</a:t>
            </a:r>
            <a:r>
              <a:rPr lang="ko-KR" altLang="en-US" sz="1400" dirty="0" smtClean="0"/>
              <a:t> 이상일 경우 </a:t>
            </a:r>
            <a:r>
              <a:rPr lang="ko-KR" altLang="en-US" sz="1400" dirty="0" err="1" smtClean="0"/>
              <a:t>트래픽</a:t>
            </a:r>
            <a:r>
              <a:rPr lang="ko-KR" altLang="en-US" sz="1400" dirty="0" smtClean="0"/>
              <a:t> 처리를 위한 추가용량 준비를 위해 </a:t>
            </a:r>
            <a:r>
              <a:rPr lang="en-US" altLang="ko-KR" sz="1400" dirty="0" smtClean="0"/>
              <a:t>Google</a:t>
            </a:r>
            <a:r>
              <a:rPr lang="ko-KR" altLang="en-US" sz="1400" dirty="0" smtClean="0"/>
              <a:t>에 연락 </a:t>
            </a:r>
            <a:r>
              <a:rPr lang="ko-KR" altLang="en-US" sz="1400" dirty="0" err="1" smtClean="0"/>
              <a:t>해야함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웹뷰의</a:t>
            </a:r>
            <a:r>
              <a:rPr lang="ko-KR" altLang="en-US" sz="1400" dirty="0" smtClean="0"/>
              <a:t> 경우 </a:t>
            </a:r>
            <a:r>
              <a:rPr lang="ko-KR" altLang="en-US" sz="1400" dirty="0" err="1" smtClean="0"/>
              <a:t>트래픽에</a:t>
            </a:r>
            <a:r>
              <a:rPr lang="ko-KR" altLang="en-US" sz="1400" dirty="0" smtClean="0"/>
              <a:t> 큰 제한은 </a:t>
            </a:r>
            <a:r>
              <a:rPr lang="ko-KR" altLang="en-US" sz="1400" dirty="0" err="1" smtClean="0"/>
              <a:t>없는듯</a:t>
            </a:r>
            <a:r>
              <a:rPr lang="ko-KR" altLang="en-US" sz="1400" dirty="0" smtClean="0"/>
              <a:t> 함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- 24</a:t>
            </a:r>
            <a:r>
              <a:rPr lang="ko-KR" altLang="en-US" sz="1400" dirty="0" smtClean="0"/>
              <a:t>시간 동안 한 </a:t>
            </a:r>
            <a:r>
              <a:rPr lang="en-US" altLang="ko-KR" sz="1400" dirty="0" smtClean="0"/>
              <a:t>IP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2,500</a:t>
            </a:r>
            <a:r>
              <a:rPr lang="ko-KR" altLang="en-US" sz="1400" dirty="0" smtClean="0"/>
              <a:t>개를 넘는 경우의 </a:t>
            </a:r>
            <a:r>
              <a:rPr lang="ko-KR" altLang="en-US" sz="1400" dirty="0" err="1" smtClean="0"/>
              <a:t>지오코딩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요청시</a:t>
            </a:r>
            <a:r>
              <a:rPr lang="ko-KR" altLang="en-US" sz="1400" dirty="0" smtClean="0"/>
              <a:t> 상태코드 </a:t>
            </a:r>
            <a:r>
              <a:rPr lang="en-US" altLang="ko-KR" sz="1400" dirty="0" smtClean="0"/>
              <a:t>620 </a:t>
            </a:r>
            <a:r>
              <a:rPr lang="ko-KR" altLang="en-US" sz="1400" dirty="0" smtClean="0"/>
              <a:t>응답 처리 된다고 함 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 smtClean="0"/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상업적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비상업적이든 폐쇄적 페이지가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아닌경우</a:t>
            </a:r>
            <a:r>
              <a:rPr lang="ko-KR" altLang="en-US" b="1" dirty="0" smtClean="0">
                <a:solidFill>
                  <a:srgbClr val="C00000"/>
                </a:solidFill>
              </a:rPr>
              <a:t> 고급형을 사용할 필요가 없으며 무료 사용에 큰 제약이 없음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하지만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무료사용중</a:t>
            </a:r>
            <a:r>
              <a:rPr lang="ko-KR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ko-KR" b="1" dirty="0" smtClean="0">
                <a:solidFill>
                  <a:srgbClr val="C00000"/>
                </a:solidFill>
              </a:rPr>
              <a:t>Google</a:t>
            </a:r>
            <a:r>
              <a:rPr lang="ko-KR" altLang="en-US" b="1" dirty="0" smtClean="0">
                <a:solidFill>
                  <a:srgbClr val="C00000"/>
                </a:solidFill>
              </a:rPr>
              <a:t>에서 서비스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변화시</a:t>
            </a:r>
            <a:r>
              <a:rPr lang="ko-KR" altLang="en-US" b="1" dirty="0" smtClean="0">
                <a:solidFill>
                  <a:srgbClr val="C00000"/>
                </a:solidFill>
              </a:rPr>
              <a:t> 중지가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될수도</a:t>
            </a:r>
            <a:r>
              <a:rPr lang="ko-KR" altLang="en-US" b="1" dirty="0" smtClean="0">
                <a:solidFill>
                  <a:srgbClr val="C00000"/>
                </a:solidFill>
              </a:rPr>
              <a:t> 있다는 점이다</a:t>
            </a:r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</a:p>
          <a:p>
            <a:endParaRPr lang="en-US" altLang="ko-KR" sz="1400" dirty="0"/>
          </a:p>
          <a:p>
            <a:pPr algn="r"/>
            <a:r>
              <a:rPr lang="ko-KR" altLang="en-US" sz="1400" dirty="0" smtClean="0"/>
              <a:t>참고로</a:t>
            </a:r>
            <a:r>
              <a:rPr lang="en-US" altLang="ko-KR" sz="1400" dirty="0" smtClean="0"/>
              <a:t>, Google map </a:t>
            </a:r>
            <a:r>
              <a:rPr lang="ko-KR" altLang="en-US" sz="1400" dirty="0" smtClean="0"/>
              <a:t>고급형의 연간 비용은 </a:t>
            </a:r>
            <a:r>
              <a:rPr lang="en-US" altLang="ko-KR" sz="1400" dirty="0" smtClean="0"/>
              <a:t>1</a:t>
            </a:r>
            <a:r>
              <a:rPr lang="ko-KR" altLang="en-US" sz="1400" dirty="0" err="1" smtClean="0"/>
              <a:t>만불정도</a:t>
            </a:r>
            <a:r>
              <a:rPr lang="ko-KR" altLang="en-US" sz="1400" dirty="0" smtClean="0"/>
              <a:t> 라고 합니다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258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40730"/>
            <a:ext cx="5400600" cy="438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 map </a:t>
            </a:r>
            <a:r>
              <a:rPr lang="ko-KR" altLang="en-US" sz="2000" b="1" dirty="0" smtClean="0"/>
              <a:t>이용 사례</a:t>
            </a:r>
            <a:endParaRPr lang="ko-KR" altLang="en-US" sz="2000" b="1" dirty="0"/>
          </a:p>
        </p:txBody>
      </p:sp>
      <p:grpSp>
        <p:nvGrpSpPr>
          <p:cNvPr id="5" name="그룹 41"/>
          <p:cNvGrpSpPr/>
          <p:nvPr/>
        </p:nvGrpSpPr>
        <p:grpSpPr>
          <a:xfrm>
            <a:off x="611560" y="1040730"/>
            <a:ext cx="1524000" cy="1524000"/>
            <a:chOff x="3343593" y="1873"/>
            <a:chExt cx="1085213" cy="1085213"/>
          </a:xfrm>
          <a:scene3d>
            <a:camera prst="orthographicFront"/>
            <a:lightRig rig="flat" dir="t"/>
          </a:scene3d>
        </p:grpSpPr>
        <p:sp>
          <p:nvSpPr>
            <p:cNvPr id="6" name="타원 5"/>
            <p:cNvSpPr/>
            <p:nvPr/>
          </p:nvSpPr>
          <p:spPr>
            <a:xfrm>
              <a:off x="3343593" y="1873"/>
              <a:ext cx="1085213" cy="108521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타원 4"/>
            <p:cNvSpPr/>
            <p:nvPr/>
          </p:nvSpPr>
          <p:spPr>
            <a:xfrm>
              <a:off x="3502519" y="160799"/>
              <a:ext cx="767361" cy="7673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1800" b="1" dirty="0" err="1" smtClean="0"/>
                <a:t>그루폰</a:t>
              </a:r>
              <a:endParaRPr lang="ko-KR" altLang="en-US" sz="1800" b="1" dirty="0"/>
            </a:p>
          </p:txBody>
        </p:sp>
      </p:grpSp>
      <p:sp>
        <p:nvSpPr>
          <p:cNvPr id="8" name="직사각형 7"/>
          <p:cNvSpPr/>
          <p:nvPr/>
        </p:nvSpPr>
        <p:spPr bwMode="auto">
          <a:xfrm>
            <a:off x="611560" y="2564730"/>
            <a:ext cx="2074862" cy="1382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ko-KR" altLang="en-US" sz="1400" dirty="0" err="1" smtClean="0">
                <a:solidFill>
                  <a:srgbClr val="000000"/>
                </a:solidFill>
              </a:rPr>
              <a:t>지역내</a:t>
            </a:r>
            <a:r>
              <a:rPr lang="ko-KR" altLang="en-US" sz="1400" dirty="0" smtClean="0">
                <a:solidFill>
                  <a:srgbClr val="000000"/>
                </a:solidFill>
              </a:rPr>
              <a:t> 업체 정보 </a:t>
            </a:r>
            <a:r>
              <a:rPr lang="ko-KR" altLang="en-US" sz="1400" dirty="0" err="1" smtClean="0">
                <a:solidFill>
                  <a:srgbClr val="000000"/>
                </a:solidFill>
              </a:rPr>
              <a:t>이용중</a:t>
            </a:r>
            <a:endParaRPr lang="ko-KR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1"/>
            <a:ext cx="4600208" cy="46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41"/>
          <p:cNvGrpSpPr/>
          <p:nvPr/>
        </p:nvGrpSpPr>
        <p:grpSpPr>
          <a:xfrm>
            <a:off x="611560" y="1040730"/>
            <a:ext cx="1524000" cy="1524000"/>
            <a:chOff x="3343593" y="1873"/>
            <a:chExt cx="1085213" cy="1085213"/>
          </a:xfrm>
          <a:scene3d>
            <a:camera prst="orthographicFront"/>
            <a:lightRig rig="flat" dir="t"/>
          </a:scene3d>
        </p:grpSpPr>
        <p:sp>
          <p:nvSpPr>
            <p:cNvPr id="4" name="타원 3"/>
            <p:cNvSpPr/>
            <p:nvPr/>
          </p:nvSpPr>
          <p:spPr>
            <a:xfrm>
              <a:off x="3343593" y="1873"/>
              <a:ext cx="1085213" cy="108521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타원 4"/>
            <p:cNvSpPr/>
            <p:nvPr/>
          </p:nvSpPr>
          <p:spPr>
            <a:xfrm>
              <a:off x="3502519" y="160799"/>
              <a:ext cx="767361" cy="7673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sz="1800" b="1" dirty="0" smtClean="0"/>
                <a:t>서울나비</a:t>
              </a:r>
              <a:endParaRPr lang="ko-KR" altLang="en-US" sz="18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512" y="18864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 map </a:t>
            </a:r>
            <a:r>
              <a:rPr lang="ko-KR" altLang="en-US" sz="2000" b="1" dirty="0" smtClean="0"/>
              <a:t>이용 사례</a:t>
            </a:r>
            <a:endParaRPr lang="ko-KR" altLang="en-US" sz="2000" b="1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611560" y="2564730"/>
            <a:ext cx="2074862" cy="1382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ko-KR" altLang="en-US" sz="1400" dirty="0" err="1" smtClean="0">
                <a:solidFill>
                  <a:srgbClr val="000000"/>
                </a:solidFill>
              </a:rPr>
              <a:t>지역내</a:t>
            </a:r>
            <a:r>
              <a:rPr lang="ko-KR" altLang="en-US" sz="1400" dirty="0" smtClean="0">
                <a:solidFill>
                  <a:srgbClr val="000000"/>
                </a:solidFill>
              </a:rPr>
              <a:t> 업체 정보 </a:t>
            </a:r>
            <a:r>
              <a:rPr lang="ko-KR" altLang="en-US" sz="1400" dirty="0" err="1" smtClean="0">
                <a:solidFill>
                  <a:srgbClr val="000000"/>
                </a:solidFill>
              </a:rPr>
              <a:t>이용중</a:t>
            </a:r>
            <a:endParaRPr lang="ko-KR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5734397" cy="32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14535"/>
            <a:ext cx="29146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41"/>
          <p:cNvGrpSpPr/>
          <p:nvPr/>
        </p:nvGrpSpPr>
        <p:grpSpPr>
          <a:xfrm>
            <a:off x="611560" y="1040730"/>
            <a:ext cx="1524000" cy="1524000"/>
            <a:chOff x="3343593" y="1873"/>
            <a:chExt cx="1085213" cy="1085213"/>
          </a:xfrm>
          <a:scene3d>
            <a:camera prst="orthographicFront"/>
            <a:lightRig rig="flat" dir="t"/>
          </a:scene3d>
        </p:grpSpPr>
        <p:sp>
          <p:nvSpPr>
            <p:cNvPr id="5" name="타원 4"/>
            <p:cNvSpPr/>
            <p:nvPr/>
          </p:nvSpPr>
          <p:spPr>
            <a:xfrm>
              <a:off x="3343593" y="1873"/>
              <a:ext cx="1085213" cy="108521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타원 4"/>
            <p:cNvSpPr/>
            <p:nvPr/>
          </p:nvSpPr>
          <p:spPr>
            <a:xfrm>
              <a:off x="3502519" y="160799"/>
              <a:ext cx="767361" cy="7673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b="1" dirty="0" smtClean="0"/>
                <a:t>Trip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1800" b="1" dirty="0" smtClean="0"/>
                <a:t>advisor</a:t>
              </a:r>
              <a:endParaRPr lang="ko-KR" altLang="en-US" sz="1800" b="1" dirty="0"/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611560" y="2564730"/>
            <a:ext cx="2074862" cy="1382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ko-KR" altLang="en-US" sz="1400" dirty="0" err="1" smtClean="0">
                <a:solidFill>
                  <a:srgbClr val="000000"/>
                </a:solidFill>
              </a:rPr>
              <a:t>지역내</a:t>
            </a:r>
            <a:r>
              <a:rPr lang="ko-KR" altLang="en-US" sz="1400" dirty="0" smtClean="0">
                <a:solidFill>
                  <a:srgbClr val="000000"/>
                </a:solidFill>
              </a:rPr>
              <a:t> 업체 정보 </a:t>
            </a:r>
            <a:r>
              <a:rPr lang="ko-KR" altLang="en-US" sz="1400" dirty="0" err="1" smtClean="0">
                <a:solidFill>
                  <a:srgbClr val="000000"/>
                </a:solidFill>
              </a:rPr>
              <a:t>이용중</a:t>
            </a:r>
            <a:endParaRPr lang="ko-KR" alt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 map </a:t>
            </a:r>
            <a:r>
              <a:rPr lang="ko-KR" altLang="en-US" sz="2000" b="1" dirty="0" smtClean="0"/>
              <a:t>이용 사례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079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3915"/>
            <a:ext cx="5895923" cy="37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41"/>
          <p:cNvGrpSpPr/>
          <p:nvPr/>
        </p:nvGrpSpPr>
        <p:grpSpPr>
          <a:xfrm>
            <a:off x="611560" y="1040730"/>
            <a:ext cx="1524000" cy="1524000"/>
            <a:chOff x="3343593" y="1873"/>
            <a:chExt cx="1085213" cy="1085213"/>
          </a:xfrm>
          <a:scene3d>
            <a:camera prst="orthographicFront"/>
            <a:lightRig rig="flat" dir="t"/>
          </a:scene3d>
        </p:grpSpPr>
        <p:sp>
          <p:nvSpPr>
            <p:cNvPr id="4" name="타원 3"/>
            <p:cNvSpPr/>
            <p:nvPr/>
          </p:nvSpPr>
          <p:spPr>
            <a:xfrm>
              <a:off x="3343593" y="1873"/>
              <a:ext cx="1085213" cy="108521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타원 4"/>
            <p:cNvSpPr/>
            <p:nvPr/>
          </p:nvSpPr>
          <p:spPr>
            <a:xfrm>
              <a:off x="3423056" y="160799"/>
              <a:ext cx="926287" cy="7673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b="1" dirty="0" err="1" smtClean="0"/>
                <a:t>realestate</a:t>
              </a:r>
              <a:endParaRPr lang="en-US" altLang="ko-KR" b="1" dirty="0" smtClean="0"/>
            </a:p>
          </p:txBody>
        </p:sp>
      </p:grpSp>
      <p:sp>
        <p:nvSpPr>
          <p:cNvPr id="6" name="직사각형 5"/>
          <p:cNvSpPr/>
          <p:nvPr/>
        </p:nvSpPr>
        <p:spPr bwMode="auto">
          <a:xfrm>
            <a:off x="611560" y="2564730"/>
            <a:ext cx="2074862" cy="1382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/>
          <a:lstStyle/>
          <a:p>
            <a:pPr marL="57150" lvl="1" indent="-57150" defTabSz="3111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ko-KR" altLang="en-US" sz="1400" dirty="0" err="1" smtClean="0">
                <a:solidFill>
                  <a:srgbClr val="000000"/>
                </a:solidFill>
              </a:rPr>
              <a:t>지역내</a:t>
            </a:r>
            <a:r>
              <a:rPr lang="ko-KR" altLang="en-US" sz="1400" dirty="0" smtClean="0">
                <a:solidFill>
                  <a:srgbClr val="000000"/>
                </a:solidFill>
              </a:rPr>
              <a:t> 업체 정보 </a:t>
            </a:r>
            <a:r>
              <a:rPr lang="ko-KR" altLang="en-US" sz="1400" dirty="0" err="1" smtClean="0">
                <a:solidFill>
                  <a:srgbClr val="000000"/>
                </a:solidFill>
              </a:rPr>
              <a:t>이용중</a:t>
            </a:r>
            <a:endParaRPr lang="ko-KR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 map </a:t>
            </a:r>
            <a:r>
              <a:rPr lang="ko-KR" altLang="en-US" sz="2000" b="1" dirty="0" smtClean="0"/>
              <a:t>이용 사례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808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Google</a:t>
            </a:r>
            <a:r>
              <a:rPr lang="ko-KR" altLang="en-US" sz="2000" b="1" dirty="0" smtClean="0"/>
              <a:t> 예제</a:t>
            </a:r>
            <a:endParaRPr lang="ko-KR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785" y="1222711"/>
            <a:ext cx="4726160" cy="364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hlinkClick r:id="rId3"/>
          </p:cNvPr>
          <p:cNvSpPr/>
          <p:nvPr/>
        </p:nvSpPr>
        <p:spPr>
          <a:xfrm>
            <a:off x="207849" y="2658398"/>
            <a:ext cx="3678315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http://www.boardzzang.com/test.html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370767"/>
            <a:ext cx="430246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마우스 </a:t>
            </a:r>
            <a:r>
              <a:rPr lang="ko-KR" altLang="en-US" sz="1400" dirty="0" err="1" smtClean="0"/>
              <a:t>드래그시</a:t>
            </a:r>
            <a:r>
              <a:rPr lang="ko-KR" altLang="en-US" sz="1400" dirty="0" smtClean="0"/>
              <a:t> 주변 데이터 검색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err="1" smtClean="0"/>
              <a:t>Adress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좌표</a:t>
            </a:r>
            <a:r>
              <a:rPr lang="en-US" altLang="ko-KR" sz="1400" dirty="0" smtClean="0"/>
              <a:t>, level </a:t>
            </a:r>
            <a:r>
              <a:rPr lang="ko-KR" altLang="en-US" sz="1400" dirty="0" smtClean="0"/>
              <a:t>를 표시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/>
              <a:t>표시되는 </a:t>
            </a:r>
            <a:r>
              <a:rPr lang="ko-KR" altLang="en-US" sz="1400" dirty="0" err="1" smtClean="0"/>
              <a:t>구분별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lovation</a:t>
            </a:r>
            <a:r>
              <a:rPr lang="en-US" altLang="ko-KR" sz="1400" dirty="0" smtClean="0"/>
              <a:t>, subway, bus)</a:t>
            </a:r>
            <a:r>
              <a:rPr lang="ko-KR" altLang="en-US" sz="1400" dirty="0" smtClean="0"/>
              <a:t>로 표시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180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197</Words>
  <Application>Microsoft Office PowerPoint</Application>
  <PresentationFormat>화면 슬라이드 쇼(4:3)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goodsi74</cp:lastModifiedBy>
  <cp:revision>1044</cp:revision>
  <dcterms:created xsi:type="dcterms:W3CDTF">2006-10-05T04:04:58Z</dcterms:created>
  <dcterms:modified xsi:type="dcterms:W3CDTF">2016-05-01T07:27:22Z</dcterms:modified>
</cp:coreProperties>
</file>